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f798db09d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30b3553ba5492d"/>
  </p:sldMasterIdLst>
  <p:sldIdLst>
    <p:sldId xmlns:r="http://schemas.openxmlformats.org/officeDocument/2006/relationships" id="256" r:id="Re9401dcca7344790"/>
    <p:sldId xmlns:r="http://schemas.openxmlformats.org/officeDocument/2006/relationships" id="257" r:id="R874f71734b844e37"/>
    <p:sldId xmlns:r="http://schemas.openxmlformats.org/officeDocument/2006/relationships" id="258" r:id="Ra1c61f36676f42e1"/>
    <p:sldId xmlns:r="http://schemas.openxmlformats.org/officeDocument/2006/relationships" id="259" r:id="R61358381aabc43e9"/>
    <p:sldId xmlns:r="http://schemas.openxmlformats.org/officeDocument/2006/relationships" id="260" r:id="Rad8bcfecf33a4816"/>
    <p:sldId xmlns:r="http://schemas.openxmlformats.org/officeDocument/2006/relationships" id="261" r:id="Ra0dbe389a67644f1"/>
    <p:sldId xmlns:r="http://schemas.openxmlformats.org/officeDocument/2006/relationships" id="262" r:id="R0b0fda2d9b524e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0b3553ba5492d" /><Relationship Type="http://schemas.openxmlformats.org/officeDocument/2006/relationships/slide" Target="/ppt/slides/slide1.xml" Id="Re9401dcca7344790" /><Relationship Type="http://schemas.openxmlformats.org/officeDocument/2006/relationships/slide" Target="/ppt/slides/slide2.xml" Id="R874f71734b844e37" /><Relationship Type="http://schemas.openxmlformats.org/officeDocument/2006/relationships/slide" Target="/ppt/slides/slide3.xml" Id="Ra1c61f36676f42e1" /><Relationship Type="http://schemas.openxmlformats.org/officeDocument/2006/relationships/slide" Target="/ppt/slides/slide4.xml" Id="R61358381aabc43e9" /><Relationship Type="http://schemas.openxmlformats.org/officeDocument/2006/relationships/slide" Target="/ppt/slides/slide5.xml" Id="Rad8bcfecf33a4816" /><Relationship Type="http://schemas.openxmlformats.org/officeDocument/2006/relationships/slide" Target="/ppt/slides/slide6.xml" Id="Ra0dbe389a67644f1" /><Relationship Type="http://schemas.openxmlformats.org/officeDocument/2006/relationships/slide" Target="/ppt/slides/slide7.xml" Id="R0b0fda2d9b524e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0b7835c31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74fe0b33043c4" /><Relationship Type="http://schemas.openxmlformats.org/officeDocument/2006/relationships/theme" Target="/ppt/slideMasters/theme/theme1.xml" Id="R125cb5b592b34a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d74fe0b33043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602667a184c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470d7dfc6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be203b9cc48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4ca99de59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44705e9784c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11adc3a7640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37d89de7e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AOT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AOT INVEST AS ble etablert [år] og holder til i Sævelandsvik.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4 250 030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17 256 861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17 282 077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OVE TANGJERD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Karmøyveg 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4275 Sævelandsvik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919 437 820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AOT INVEST AS</a:t>
            </a:r>
          </a:p>
        </p:txBody>
      </p:sp>
    </p:spTree>
  </p:cSld>
  <p:clrMapOvr>
    <a:masterClrMapping xmlns:a="http://schemas.openxmlformats.org/drawingml/2006/main"/>
  </p:clrMapOvr>
</p:sld>
</file>