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52f7e970b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d77354a5f4d2f"/>
  </p:sldMasterIdLst>
  <p:sldIdLst>
    <p:sldId xmlns:r="http://schemas.openxmlformats.org/officeDocument/2006/relationships" id="256" r:id="R31aa258d9565453f"/>
    <p:sldId xmlns:r="http://schemas.openxmlformats.org/officeDocument/2006/relationships" id="257" r:id="Rac6560bc42f44dc8"/>
    <p:sldId xmlns:r="http://schemas.openxmlformats.org/officeDocument/2006/relationships" id="258" r:id="R59e3098ab3e942f8"/>
    <p:sldId xmlns:r="http://schemas.openxmlformats.org/officeDocument/2006/relationships" id="259" r:id="Rf14e7a6ddd7a4b37"/>
    <p:sldId xmlns:r="http://schemas.openxmlformats.org/officeDocument/2006/relationships" id="260" r:id="Re38bc1cbf5cf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d77354a5f4d2f" /><Relationship Type="http://schemas.openxmlformats.org/officeDocument/2006/relationships/slide" Target="/ppt/slides/slide1.xml" Id="R31aa258d9565453f" /><Relationship Type="http://schemas.openxmlformats.org/officeDocument/2006/relationships/slide" Target="/ppt/slides/slide2.xml" Id="Rac6560bc42f44dc8" /><Relationship Type="http://schemas.openxmlformats.org/officeDocument/2006/relationships/slide" Target="/ppt/slides/slide3.xml" Id="R59e3098ab3e942f8" /><Relationship Type="http://schemas.openxmlformats.org/officeDocument/2006/relationships/slide" Target="/ppt/slides/slide4.xml" Id="Rf14e7a6ddd7a4b37" /><Relationship Type="http://schemas.openxmlformats.org/officeDocument/2006/relationships/slide" Target="/ppt/slides/slide5.xml" Id="Re38bc1cbf5cf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bee92460f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47b26508469e" /><Relationship Type="http://schemas.openxmlformats.org/officeDocument/2006/relationships/theme" Target="/ppt/slideMasters/theme/theme1.xml" Id="R3e91115c338c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f47b26508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e8add6d6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db2eb09e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d1e569c1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cdfaca3d3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a2290324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HØYRE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HØYRE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919 458 135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