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04da05125b46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15489096dd4432"/>
  </p:sldMasterIdLst>
  <p:sldIdLst>
    <p:sldId xmlns:r="http://schemas.openxmlformats.org/officeDocument/2006/relationships" id="256" r:id="R7ccb5778fe3b47d2"/>
    <p:sldId xmlns:r="http://schemas.openxmlformats.org/officeDocument/2006/relationships" id="257" r:id="R7faca0df18c8464f"/>
    <p:sldId xmlns:r="http://schemas.openxmlformats.org/officeDocument/2006/relationships" id="258" r:id="Rd6b4b709895b4a6b"/>
    <p:sldId xmlns:r="http://schemas.openxmlformats.org/officeDocument/2006/relationships" id="259" r:id="R4314a72c7fa44e9e"/>
    <p:sldId xmlns:r="http://schemas.openxmlformats.org/officeDocument/2006/relationships" id="260" r:id="Rf7ebd704b14b4421"/>
    <p:sldId xmlns:r="http://schemas.openxmlformats.org/officeDocument/2006/relationships" id="261" r:id="Ra10fa39dfd6a4172"/>
    <p:sldId xmlns:r="http://schemas.openxmlformats.org/officeDocument/2006/relationships" id="262" r:id="R5b9285b861b048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15489096dd4432" /><Relationship Type="http://schemas.openxmlformats.org/officeDocument/2006/relationships/slide" Target="/ppt/slides/slide1.xml" Id="R7ccb5778fe3b47d2" /><Relationship Type="http://schemas.openxmlformats.org/officeDocument/2006/relationships/slide" Target="/ppt/slides/slide2.xml" Id="R7faca0df18c8464f" /><Relationship Type="http://schemas.openxmlformats.org/officeDocument/2006/relationships/slide" Target="/ppt/slides/slide3.xml" Id="Rd6b4b709895b4a6b" /><Relationship Type="http://schemas.openxmlformats.org/officeDocument/2006/relationships/slide" Target="/ppt/slides/slide4.xml" Id="R4314a72c7fa44e9e" /><Relationship Type="http://schemas.openxmlformats.org/officeDocument/2006/relationships/slide" Target="/ppt/slides/slide5.xml" Id="Rf7ebd704b14b4421" /><Relationship Type="http://schemas.openxmlformats.org/officeDocument/2006/relationships/slide" Target="/ppt/slides/slide6.xml" Id="Ra10fa39dfd6a4172" /><Relationship Type="http://schemas.openxmlformats.org/officeDocument/2006/relationships/slide" Target="/ppt/slides/slide7.xml" Id="R5b9285b861b048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9637a7e8e24f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1453a98e34b5c" /><Relationship Type="http://schemas.openxmlformats.org/officeDocument/2006/relationships/theme" Target="/ppt/slideMasters/theme/theme1.xml" Id="Rbc1648402a7545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b1453a98e34b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09224539c44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2e0fd8c7b48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bedcbf16a48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4003be86245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7dfcca2be41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fbbf68b314d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d0aece84347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POPKA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POPKA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184 167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4 017 933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4 033 057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TORGERSEN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919 461 411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POPKA AS</a:t>
            </a:r>
          </a:p>
        </p:txBody>
      </p:sp>
    </p:spTree>
  </p:cSld>
  <p:clrMapOvr>
    <a:masterClrMapping xmlns:a="http://schemas.openxmlformats.org/drawingml/2006/main"/>
  </p:clrMapOvr>
</p:sld>
</file>