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65681a74d745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52fa91710e4647"/>
  </p:sldMasterIdLst>
  <p:sldIdLst>
    <p:sldId xmlns:r="http://schemas.openxmlformats.org/officeDocument/2006/relationships" id="256" r:id="R6d07a9fd1f354c25"/>
    <p:sldId xmlns:r="http://schemas.openxmlformats.org/officeDocument/2006/relationships" id="257" r:id="Rc8d63b2e0c144cfe"/>
    <p:sldId xmlns:r="http://schemas.openxmlformats.org/officeDocument/2006/relationships" id="258" r:id="Rca650767f92644de"/>
    <p:sldId xmlns:r="http://schemas.openxmlformats.org/officeDocument/2006/relationships" id="259" r:id="Rd28a65605ffc400c"/>
    <p:sldId xmlns:r="http://schemas.openxmlformats.org/officeDocument/2006/relationships" id="260" r:id="Rbd777d12ef0b4a49"/>
    <p:sldId xmlns:r="http://schemas.openxmlformats.org/officeDocument/2006/relationships" id="261" r:id="Rd6d038b0fae64d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52fa91710e4647" /><Relationship Type="http://schemas.openxmlformats.org/officeDocument/2006/relationships/slide" Target="/ppt/slides/slide1.xml" Id="R6d07a9fd1f354c25" /><Relationship Type="http://schemas.openxmlformats.org/officeDocument/2006/relationships/slide" Target="/ppt/slides/slide2.xml" Id="Rc8d63b2e0c144cfe" /><Relationship Type="http://schemas.openxmlformats.org/officeDocument/2006/relationships/slide" Target="/ppt/slides/slide3.xml" Id="Rca650767f92644de" /><Relationship Type="http://schemas.openxmlformats.org/officeDocument/2006/relationships/slide" Target="/ppt/slides/slide4.xml" Id="Rd28a65605ffc400c" /><Relationship Type="http://schemas.openxmlformats.org/officeDocument/2006/relationships/slide" Target="/ppt/slides/slide5.xml" Id="Rbd777d12ef0b4a49" /><Relationship Type="http://schemas.openxmlformats.org/officeDocument/2006/relationships/slide" Target="/ppt/slides/slide6.xml" Id="Rd6d038b0fae64d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da237dadfa4f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13e4e9d684577" /><Relationship Type="http://schemas.openxmlformats.org/officeDocument/2006/relationships/theme" Target="/ppt/slideMasters/theme/theme1.xml" Id="R7eb4d481e59248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613e4e9d6845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35fa71a0d44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9d263a38542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04fdaa7824d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60d5c36e043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46ae8b46d42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5a92cac1d4f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KISTEFOS-MUSEETS DRIFTSFOND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KISTEFOS-MUSEETS DRIFTSFOND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KISTEFOS-MUSEETS DRIFTSFOND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KISTEFOS-MUSEETS DRIFTSFOND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KISTEFOS-MUSEETS DRIFTSFOND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KISTEFOS-MUSEETS DRIFTSFOND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27 828 712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25 715 348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6 965 348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248 014 000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266 252 024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KISTEFOS-MUSEETS DRIFTSFOND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Dokkveien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919 463 325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KISTEFOS-MUSEETS DRIFTSFOND</a:t>
            </a:r>
          </a:p>
        </p:txBody>
      </p:sp>
    </p:spTree>
  </p:cSld>
  <p:clrMapOvr>
    <a:masterClrMapping xmlns:a="http://schemas.openxmlformats.org/drawingml/2006/main"/>
  </p:clrMapOvr>
</p:sld>
</file>