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b60d32cdda44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9ed01e6c014c78"/>
  </p:sldMasterIdLst>
  <p:sldIdLst>
    <p:sldId xmlns:r="http://schemas.openxmlformats.org/officeDocument/2006/relationships" id="256" r:id="R3cf03761838f4ef1"/>
    <p:sldId xmlns:r="http://schemas.openxmlformats.org/officeDocument/2006/relationships" id="257" r:id="R045319751e2d42c1"/>
    <p:sldId xmlns:r="http://schemas.openxmlformats.org/officeDocument/2006/relationships" id="258" r:id="Rd81e3988f24e4581"/>
    <p:sldId xmlns:r="http://schemas.openxmlformats.org/officeDocument/2006/relationships" id="259" r:id="R4859db316b1a40a7"/>
    <p:sldId xmlns:r="http://schemas.openxmlformats.org/officeDocument/2006/relationships" id="260" r:id="Rfa704d69e4ed4607"/>
    <p:sldId xmlns:r="http://schemas.openxmlformats.org/officeDocument/2006/relationships" id="261" r:id="R61d917d600f7477f"/>
    <p:sldId xmlns:r="http://schemas.openxmlformats.org/officeDocument/2006/relationships" id="262" r:id="Rfb4b9fe652ed4e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9ed01e6c014c78" /><Relationship Type="http://schemas.openxmlformats.org/officeDocument/2006/relationships/slide" Target="/ppt/slides/slide1.xml" Id="R3cf03761838f4ef1" /><Relationship Type="http://schemas.openxmlformats.org/officeDocument/2006/relationships/slide" Target="/ppt/slides/slide2.xml" Id="R045319751e2d42c1" /><Relationship Type="http://schemas.openxmlformats.org/officeDocument/2006/relationships/slide" Target="/ppt/slides/slide3.xml" Id="Rd81e3988f24e4581" /><Relationship Type="http://schemas.openxmlformats.org/officeDocument/2006/relationships/slide" Target="/ppt/slides/slide4.xml" Id="R4859db316b1a40a7" /><Relationship Type="http://schemas.openxmlformats.org/officeDocument/2006/relationships/slide" Target="/ppt/slides/slide5.xml" Id="Rfa704d69e4ed4607" /><Relationship Type="http://schemas.openxmlformats.org/officeDocument/2006/relationships/slide" Target="/ppt/slides/slide6.xml" Id="R61d917d600f7477f" /><Relationship Type="http://schemas.openxmlformats.org/officeDocument/2006/relationships/slide" Target="/ppt/slides/slide7.xml" Id="Rfb4b9fe652ed4e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c31ad2a3904a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6173e96b44543" /><Relationship Type="http://schemas.openxmlformats.org/officeDocument/2006/relationships/theme" Target="/ppt/slideMasters/theme/theme1.xml" Id="R01262bf8495b42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c6173e96b445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b7595db6446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aaf0ba2db4d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2f37dba2e42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7fafe2f4b45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f18aa285f47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6da63699a42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294bb580644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TUNGSTEN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TUNGSTEN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1 428 991 000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1 467 223 000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HØEGH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919 490 004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TUNGSTEN AS</a:t>
            </a:r>
          </a:p>
        </p:txBody>
      </p:sp>
    </p:spTree>
  </p:cSld>
  <p:clrMapOvr>
    <a:masterClrMapping xmlns:a="http://schemas.openxmlformats.org/drawingml/2006/main"/>
  </p:clrMapOvr>
</p:sld>
</file>