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a1b83928d0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3ebc2cd6584788"/>
  </p:sldMasterIdLst>
  <p:sldIdLst>
    <p:sldId xmlns:r="http://schemas.openxmlformats.org/officeDocument/2006/relationships" id="256" r:id="R57a3dddf728648e4"/>
    <p:sldId xmlns:r="http://schemas.openxmlformats.org/officeDocument/2006/relationships" id="257" r:id="Rc34ed392362a4f54"/>
    <p:sldId xmlns:r="http://schemas.openxmlformats.org/officeDocument/2006/relationships" id="258" r:id="R69f8c17c35404da3"/>
    <p:sldId xmlns:r="http://schemas.openxmlformats.org/officeDocument/2006/relationships" id="259" r:id="Rc42c035ef46d4058"/>
    <p:sldId xmlns:r="http://schemas.openxmlformats.org/officeDocument/2006/relationships" id="260" r:id="Rd25362a6826a440b"/>
    <p:sldId xmlns:r="http://schemas.openxmlformats.org/officeDocument/2006/relationships" id="261" r:id="R52965e7f8fdc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ebc2cd6584788" /><Relationship Type="http://schemas.openxmlformats.org/officeDocument/2006/relationships/slide" Target="/ppt/slides/slide1.xml" Id="R57a3dddf728648e4" /><Relationship Type="http://schemas.openxmlformats.org/officeDocument/2006/relationships/slide" Target="/ppt/slides/slide2.xml" Id="Rc34ed392362a4f54" /><Relationship Type="http://schemas.openxmlformats.org/officeDocument/2006/relationships/slide" Target="/ppt/slides/slide3.xml" Id="R69f8c17c35404da3" /><Relationship Type="http://schemas.openxmlformats.org/officeDocument/2006/relationships/slide" Target="/ppt/slides/slide4.xml" Id="Rc42c035ef46d4058" /><Relationship Type="http://schemas.openxmlformats.org/officeDocument/2006/relationships/slide" Target="/ppt/slides/slide5.xml" Id="Rd25362a6826a440b" /><Relationship Type="http://schemas.openxmlformats.org/officeDocument/2006/relationships/slide" Target="/ppt/slides/slide6.xml" Id="R52965e7f8fdc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b2b66d3fa43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7dcd3922c47fc" /><Relationship Type="http://schemas.openxmlformats.org/officeDocument/2006/relationships/theme" Target="/ppt/slideMasters/theme/theme1.xml" Id="R5ce9e9774c73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f7dcd3922c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8fee9cf10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4b7e1ad01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b701d03ee46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4cae7d4cd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d71ddbe9b46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171d6f4534d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TANTALUM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258 932 000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258 936 000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