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e6a8695cb41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4dac8d5dc4043"/>
  </p:sldMasterIdLst>
  <p:sldIdLst>
    <p:sldId xmlns:r="http://schemas.openxmlformats.org/officeDocument/2006/relationships" id="256" r:id="R64984724d6fd4b47"/>
    <p:sldId xmlns:r="http://schemas.openxmlformats.org/officeDocument/2006/relationships" id="257" r:id="R9687fcde852a4291"/>
    <p:sldId xmlns:r="http://schemas.openxmlformats.org/officeDocument/2006/relationships" id="258" r:id="R416bd779cec2496d"/>
    <p:sldId xmlns:r="http://schemas.openxmlformats.org/officeDocument/2006/relationships" id="259" r:id="R966da4d46bf3404d"/>
    <p:sldId xmlns:r="http://schemas.openxmlformats.org/officeDocument/2006/relationships" id="260" r:id="R82d5330ba33742e2"/>
    <p:sldId xmlns:r="http://schemas.openxmlformats.org/officeDocument/2006/relationships" id="261" r:id="R96f6f6ce798944da"/>
    <p:sldId xmlns:r="http://schemas.openxmlformats.org/officeDocument/2006/relationships" id="262" r:id="R6edc947dd434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4dac8d5dc4043" /><Relationship Type="http://schemas.openxmlformats.org/officeDocument/2006/relationships/slide" Target="/ppt/slides/slide1.xml" Id="R64984724d6fd4b47" /><Relationship Type="http://schemas.openxmlformats.org/officeDocument/2006/relationships/slide" Target="/ppt/slides/slide2.xml" Id="R9687fcde852a4291" /><Relationship Type="http://schemas.openxmlformats.org/officeDocument/2006/relationships/slide" Target="/ppt/slides/slide3.xml" Id="R416bd779cec2496d" /><Relationship Type="http://schemas.openxmlformats.org/officeDocument/2006/relationships/slide" Target="/ppt/slides/slide4.xml" Id="R966da4d46bf3404d" /><Relationship Type="http://schemas.openxmlformats.org/officeDocument/2006/relationships/slide" Target="/ppt/slides/slide5.xml" Id="R82d5330ba33742e2" /><Relationship Type="http://schemas.openxmlformats.org/officeDocument/2006/relationships/slide" Target="/ppt/slides/slide6.xml" Id="R96f6f6ce798944da" /><Relationship Type="http://schemas.openxmlformats.org/officeDocument/2006/relationships/slide" Target="/ppt/slides/slide7.xml" Id="R6edc947dd434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0085f1f7f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20be55425450d" /><Relationship Type="http://schemas.openxmlformats.org/officeDocument/2006/relationships/theme" Target="/ppt/slideMasters/theme/theme1.xml" Id="R9b81a2590660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20be5542545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11628d351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9229c08a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946e8513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3385eb00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096de6bc34b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d791edd54e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e8d0237bc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