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a63e5584ba46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5dbe2473a74714"/>
  </p:sldMasterIdLst>
  <p:sldIdLst>
    <p:sldId xmlns:r="http://schemas.openxmlformats.org/officeDocument/2006/relationships" id="256" r:id="R8508fd1f660d4ecc"/>
    <p:sldId xmlns:r="http://schemas.openxmlformats.org/officeDocument/2006/relationships" id="257" r:id="Rcb4ae3db368d47fb"/>
    <p:sldId xmlns:r="http://schemas.openxmlformats.org/officeDocument/2006/relationships" id="258" r:id="R7daf8bf60d404b13"/>
    <p:sldId xmlns:r="http://schemas.openxmlformats.org/officeDocument/2006/relationships" id="259" r:id="R52a459e4b4f546de"/>
    <p:sldId xmlns:r="http://schemas.openxmlformats.org/officeDocument/2006/relationships" id="260" r:id="R72435e04d0c44bc8"/>
    <p:sldId xmlns:r="http://schemas.openxmlformats.org/officeDocument/2006/relationships" id="261" r:id="R20955674bf074cd6"/>
    <p:sldId xmlns:r="http://schemas.openxmlformats.org/officeDocument/2006/relationships" id="262" r:id="Rc4c9e408885a41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5dbe2473a74714" /><Relationship Type="http://schemas.openxmlformats.org/officeDocument/2006/relationships/slide" Target="/ppt/slides/slide1.xml" Id="R8508fd1f660d4ecc" /><Relationship Type="http://schemas.openxmlformats.org/officeDocument/2006/relationships/slide" Target="/ppt/slides/slide2.xml" Id="Rcb4ae3db368d47fb" /><Relationship Type="http://schemas.openxmlformats.org/officeDocument/2006/relationships/slide" Target="/ppt/slides/slide3.xml" Id="R7daf8bf60d404b13" /><Relationship Type="http://schemas.openxmlformats.org/officeDocument/2006/relationships/slide" Target="/ppt/slides/slide4.xml" Id="R52a459e4b4f546de" /><Relationship Type="http://schemas.openxmlformats.org/officeDocument/2006/relationships/slide" Target="/ppt/slides/slide5.xml" Id="R72435e04d0c44bc8" /><Relationship Type="http://schemas.openxmlformats.org/officeDocument/2006/relationships/slide" Target="/ppt/slides/slide6.xml" Id="R20955674bf074cd6" /><Relationship Type="http://schemas.openxmlformats.org/officeDocument/2006/relationships/slide" Target="/ppt/slides/slide7.xml" Id="Rc4c9e408885a41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812937a0e45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569e307554bdf" /><Relationship Type="http://schemas.openxmlformats.org/officeDocument/2006/relationships/theme" Target="/ppt/slideMasters/theme/theme1.xml" Id="R6c8e2a9f43e64f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569e307554b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82eff18994b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0ff52919544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f4d6d210b40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98b4812614b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5e8fc0c2b44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261d31a914f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e7f3b4cea4a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NØKKILEN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NØKKILEN AS ble etablert [år] og holder til i Frolands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7 019 309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8 517 894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9 992 054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ØYGARDEN ODDBJØRN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Kverveveien 632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4827 Frolands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oo@normannoygarden.no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919 498 242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NØKKILEN AS</a:t>
            </a:r>
          </a:p>
        </p:txBody>
      </p:sp>
    </p:spTree>
  </p:cSld>
  <p:clrMapOvr>
    <a:masterClrMapping xmlns:a="http://schemas.openxmlformats.org/drawingml/2006/main"/>
  </p:clrMapOvr>
</p:sld>
</file>