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8af2007d934f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68fa920d47451e"/>
  </p:sldMasterIdLst>
  <p:sldIdLst>
    <p:sldId xmlns:r="http://schemas.openxmlformats.org/officeDocument/2006/relationships" id="256" r:id="R726ac93dee9a4f70"/>
    <p:sldId xmlns:r="http://schemas.openxmlformats.org/officeDocument/2006/relationships" id="257" r:id="Rd744124e450a4750"/>
    <p:sldId xmlns:r="http://schemas.openxmlformats.org/officeDocument/2006/relationships" id="258" r:id="Recf1e90c20bd4b68"/>
    <p:sldId xmlns:r="http://schemas.openxmlformats.org/officeDocument/2006/relationships" id="259" r:id="R402ac7b2edcd4c45"/>
    <p:sldId xmlns:r="http://schemas.openxmlformats.org/officeDocument/2006/relationships" id="260" r:id="R24a68d128a534f3d"/>
    <p:sldId xmlns:r="http://schemas.openxmlformats.org/officeDocument/2006/relationships" id="261" r:id="R9a43c574b2bc43d6"/>
    <p:sldId xmlns:r="http://schemas.openxmlformats.org/officeDocument/2006/relationships" id="262" r:id="R6efbfbf84b2f40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68fa920d47451e" /><Relationship Type="http://schemas.openxmlformats.org/officeDocument/2006/relationships/slide" Target="/ppt/slides/slide1.xml" Id="R726ac93dee9a4f70" /><Relationship Type="http://schemas.openxmlformats.org/officeDocument/2006/relationships/slide" Target="/ppt/slides/slide2.xml" Id="Rd744124e450a4750" /><Relationship Type="http://schemas.openxmlformats.org/officeDocument/2006/relationships/slide" Target="/ppt/slides/slide3.xml" Id="Recf1e90c20bd4b68" /><Relationship Type="http://schemas.openxmlformats.org/officeDocument/2006/relationships/slide" Target="/ppt/slides/slide4.xml" Id="R402ac7b2edcd4c45" /><Relationship Type="http://schemas.openxmlformats.org/officeDocument/2006/relationships/slide" Target="/ppt/slides/slide5.xml" Id="R24a68d128a534f3d" /><Relationship Type="http://schemas.openxmlformats.org/officeDocument/2006/relationships/slide" Target="/ppt/slides/slide6.xml" Id="R9a43c574b2bc43d6" /><Relationship Type="http://schemas.openxmlformats.org/officeDocument/2006/relationships/slide" Target="/ppt/slides/slide7.xml" Id="R6efbfbf84b2f40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25f19213ee4d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02fee6522459c" /><Relationship Type="http://schemas.openxmlformats.org/officeDocument/2006/relationships/theme" Target="/ppt/slideMasters/theme/theme1.xml" Id="Rb5754f886bce4b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602fee652245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a014db38e4f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2754b16704c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b2c3b1f9142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2deacd03f4a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d5092077144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8eef8110040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60dce21164b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DALSBØ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DALSBØ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DALSBØ REGNSKAP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DALSBØ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DALSBØ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DALSBØ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3 014 558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255 981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196 862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224 143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1 066 306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DALSBØ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DALSBØ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DALSBØ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6413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919 499 974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DALSBØ REGNSKAP AS</a:t>
            </a:r>
          </a:p>
        </p:txBody>
      </p:sp>
    </p:spTree>
  </p:cSld>
  <p:clrMapOvr>
    <a:masterClrMapping xmlns:a="http://schemas.openxmlformats.org/drawingml/2006/main"/>
  </p:clrMapOvr>
</p:sld>
</file>