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866460495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8da4ecd2f4e0f"/>
  </p:sldMasterIdLst>
  <p:sldIdLst>
    <p:sldId xmlns:r="http://schemas.openxmlformats.org/officeDocument/2006/relationships" id="256" r:id="R682439945da3489a"/>
    <p:sldId xmlns:r="http://schemas.openxmlformats.org/officeDocument/2006/relationships" id="257" r:id="Rf3ac56796fd84380"/>
    <p:sldId xmlns:r="http://schemas.openxmlformats.org/officeDocument/2006/relationships" id="258" r:id="R26a204dff42b4a6d"/>
    <p:sldId xmlns:r="http://schemas.openxmlformats.org/officeDocument/2006/relationships" id="259" r:id="Rab88945e40784eac"/>
    <p:sldId xmlns:r="http://schemas.openxmlformats.org/officeDocument/2006/relationships" id="260" r:id="R33a314605c024bd4"/>
    <p:sldId xmlns:r="http://schemas.openxmlformats.org/officeDocument/2006/relationships" id="261" r:id="R99b4317bb9a04d29"/>
    <p:sldId xmlns:r="http://schemas.openxmlformats.org/officeDocument/2006/relationships" id="262" r:id="Rd88e02f6be74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8da4ecd2f4e0f" /><Relationship Type="http://schemas.openxmlformats.org/officeDocument/2006/relationships/slide" Target="/ppt/slides/slide1.xml" Id="R682439945da3489a" /><Relationship Type="http://schemas.openxmlformats.org/officeDocument/2006/relationships/slide" Target="/ppt/slides/slide2.xml" Id="Rf3ac56796fd84380" /><Relationship Type="http://schemas.openxmlformats.org/officeDocument/2006/relationships/slide" Target="/ppt/slides/slide3.xml" Id="R26a204dff42b4a6d" /><Relationship Type="http://schemas.openxmlformats.org/officeDocument/2006/relationships/slide" Target="/ppt/slides/slide4.xml" Id="Rab88945e40784eac" /><Relationship Type="http://schemas.openxmlformats.org/officeDocument/2006/relationships/slide" Target="/ppt/slides/slide5.xml" Id="R33a314605c024bd4" /><Relationship Type="http://schemas.openxmlformats.org/officeDocument/2006/relationships/slide" Target="/ppt/slides/slide6.xml" Id="R99b4317bb9a04d29" /><Relationship Type="http://schemas.openxmlformats.org/officeDocument/2006/relationships/slide" Target="/ppt/slides/slide7.xml" Id="Rd88e02f6be74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2e7070aae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bef13ff054e48" /><Relationship Type="http://schemas.openxmlformats.org/officeDocument/2006/relationships/theme" Target="/ppt/slideMasters/theme/theme1.xml" Id="Rfeaeaa1e3316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bef13ff05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626c455d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62206870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539e5e69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ffc648ef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e349f4ef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3afd615fd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53af9854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FORSET GRUS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 GRUS HOLDING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60 247 816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ARILD HAUGUM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Brøttemsvegen 540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919 503 017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HOLDING AS</a:t>
            </a:r>
          </a:p>
        </p:txBody>
      </p:sp>
    </p:spTree>
  </p:cSld>
  <p:clrMapOvr>
    <a:masterClrMapping xmlns:a="http://schemas.openxmlformats.org/drawingml/2006/main"/>
  </p:clrMapOvr>
</p:sld>
</file>