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e4cd7a049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db4938e804106"/>
  </p:sldMasterIdLst>
  <p:sldIdLst>
    <p:sldId xmlns:r="http://schemas.openxmlformats.org/officeDocument/2006/relationships" id="256" r:id="R265484ebc2f54422"/>
    <p:sldId xmlns:r="http://schemas.openxmlformats.org/officeDocument/2006/relationships" id="257" r:id="R7a497f7e98c04d4b"/>
    <p:sldId xmlns:r="http://schemas.openxmlformats.org/officeDocument/2006/relationships" id="258" r:id="R443917fd2af44412"/>
    <p:sldId xmlns:r="http://schemas.openxmlformats.org/officeDocument/2006/relationships" id="259" r:id="Rc261eef30c6543d5"/>
    <p:sldId xmlns:r="http://schemas.openxmlformats.org/officeDocument/2006/relationships" id="260" r:id="R9e35388e1bf54d1e"/>
    <p:sldId xmlns:r="http://schemas.openxmlformats.org/officeDocument/2006/relationships" id="261" r:id="R01b933bd05e94994"/>
    <p:sldId xmlns:r="http://schemas.openxmlformats.org/officeDocument/2006/relationships" id="262" r:id="Rc8cc1c27165e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db4938e804106" /><Relationship Type="http://schemas.openxmlformats.org/officeDocument/2006/relationships/slide" Target="/ppt/slides/slide1.xml" Id="R265484ebc2f54422" /><Relationship Type="http://schemas.openxmlformats.org/officeDocument/2006/relationships/slide" Target="/ppt/slides/slide2.xml" Id="R7a497f7e98c04d4b" /><Relationship Type="http://schemas.openxmlformats.org/officeDocument/2006/relationships/slide" Target="/ppt/slides/slide3.xml" Id="R443917fd2af44412" /><Relationship Type="http://schemas.openxmlformats.org/officeDocument/2006/relationships/slide" Target="/ppt/slides/slide4.xml" Id="Rc261eef30c6543d5" /><Relationship Type="http://schemas.openxmlformats.org/officeDocument/2006/relationships/slide" Target="/ppt/slides/slide5.xml" Id="R9e35388e1bf54d1e" /><Relationship Type="http://schemas.openxmlformats.org/officeDocument/2006/relationships/slide" Target="/ppt/slides/slide6.xml" Id="R01b933bd05e94994" /><Relationship Type="http://schemas.openxmlformats.org/officeDocument/2006/relationships/slide" Target="/ppt/slides/slide7.xml" Id="Rc8cc1c27165e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b81344dc4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babcc1ce4f41" /><Relationship Type="http://schemas.openxmlformats.org/officeDocument/2006/relationships/theme" Target="/ppt/slideMasters/theme/theme1.xml" Id="R93839aba50c3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dbabcc1ce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22692039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19ec4b67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09cd8c4b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662d1d91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5fa83082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fb9b3bdc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5e787be8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