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22568472b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b462bf3044382"/>
  </p:sldMasterIdLst>
  <p:sldIdLst>
    <p:sldId xmlns:r="http://schemas.openxmlformats.org/officeDocument/2006/relationships" id="256" r:id="R2bd25c421c5341b2"/>
    <p:sldId xmlns:r="http://schemas.openxmlformats.org/officeDocument/2006/relationships" id="257" r:id="R35aef5897ef9430e"/>
    <p:sldId xmlns:r="http://schemas.openxmlformats.org/officeDocument/2006/relationships" id="258" r:id="R284b5be0c9a24c11"/>
    <p:sldId xmlns:r="http://schemas.openxmlformats.org/officeDocument/2006/relationships" id="259" r:id="R4521bfa8bfbd4519"/>
    <p:sldId xmlns:r="http://schemas.openxmlformats.org/officeDocument/2006/relationships" id="260" r:id="R9a66471d3c374071"/>
    <p:sldId xmlns:r="http://schemas.openxmlformats.org/officeDocument/2006/relationships" id="261" r:id="Rf6b12475572f4838"/>
    <p:sldId xmlns:r="http://schemas.openxmlformats.org/officeDocument/2006/relationships" id="262" r:id="R25ae747175b9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b462bf3044382" /><Relationship Type="http://schemas.openxmlformats.org/officeDocument/2006/relationships/slide" Target="/ppt/slides/slide1.xml" Id="R2bd25c421c5341b2" /><Relationship Type="http://schemas.openxmlformats.org/officeDocument/2006/relationships/slide" Target="/ppt/slides/slide2.xml" Id="R35aef5897ef9430e" /><Relationship Type="http://schemas.openxmlformats.org/officeDocument/2006/relationships/slide" Target="/ppt/slides/slide3.xml" Id="R284b5be0c9a24c11" /><Relationship Type="http://schemas.openxmlformats.org/officeDocument/2006/relationships/slide" Target="/ppt/slides/slide4.xml" Id="R4521bfa8bfbd4519" /><Relationship Type="http://schemas.openxmlformats.org/officeDocument/2006/relationships/slide" Target="/ppt/slides/slide5.xml" Id="R9a66471d3c374071" /><Relationship Type="http://schemas.openxmlformats.org/officeDocument/2006/relationships/slide" Target="/ppt/slides/slide6.xml" Id="Rf6b12475572f4838" /><Relationship Type="http://schemas.openxmlformats.org/officeDocument/2006/relationships/slide" Target="/ppt/slides/slide7.xml" Id="R25ae747175b9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610566661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e715e817478d" /><Relationship Type="http://schemas.openxmlformats.org/officeDocument/2006/relationships/theme" Target="/ppt/slideMasters/theme/theme1.xml" Id="R7d22b3530bf5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de715e817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68b1f097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f5e42bf4d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92d4a4bbf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29613c786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ebcaec10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2a621df4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a71e0fde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97 570 940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1 683 030 022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1 859 533 042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AKOFFSUIT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EIENDOMMER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NORWAY AS</a:t>
            </a:r>
          </a:p>
        </p:txBody>
      </p:sp>
    </p:spTree>
  </p:cSld>
  <p:clrMapOvr>
    <a:masterClrMapping xmlns:a="http://schemas.openxmlformats.org/drawingml/2006/main"/>
  </p:clrMapOvr>
</p:sld>
</file>