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b476d0f3f543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7ae925fef24e2e"/>
  </p:sldMasterIdLst>
  <p:sldIdLst>
    <p:sldId xmlns:r="http://schemas.openxmlformats.org/officeDocument/2006/relationships" id="256" r:id="R63debac14d964ccf"/>
    <p:sldId xmlns:r="http://schemas.openxmlformats.org/officeDocument/2006/relationships" id="257" r:id="R83fb602329aa4f1c"/>
    <p:sldId xmlns:r="http://schemas.openxmlformats.org/officeDocument/2006/relationships" id="258" r:id="R20bdf2b91d5848aa"/>
    <p:sldId xmlns:r="http://schemas.openxmlformats.org/officeDocument/2006/relationships" id="259" r:id="Rfcb2210d8d3a4b8a"/>
    <p:sldId xmlns:r="http://schemas.openxmlformats.org/officeDocument/2006/relationships" id="260" r:id="Rcfb2e064a1d94be7"/>
    <p:sldId xmlns:r="http://schemas.openxmlformats.org/officeDocument/2006/relationships" id="261" r:id="Rc4a215e976594bab"/>
    <p:sldId xmlns:r="http://schemas.openxmlformats.org/officeDocument/2006/relationships" id="262" r:id="R7106f985501b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ae925fef24e2e" /><Relationship Type="http://schemas.openxmlformats.org/officeDocument/2006/relationships/slide" Target="/ppt/slides/slide1.xml" Id="R63debac14d964ccf" /><Relationship Type="http://schemas.openxmlformats.org/officeDocument/2006/relationships/slide" Target="/ppt/slides/slide2.xml" Id="R83fb602329aa4f1c" /><Relationship Type="http://schemas.openxmlformats.org/officeDocument/2006/relationships/slide" Target="/ppt/slides/slide3.xml" Id="R20bdf2b91d5848aa" /><Relationship Type="http://schemas.openxmlformats.org/officeDocument/2006/relationships/slide" Target="/ppt/slides/slide4.xml" Id="Rfcb2210d8d3a4b8a" /><Relationship Type="http://schemas.openxmlformats.org/officeDocument/2006/relationships/slide" Target="/ppt/slides/slide5.xml" Id="Rcfb2e064a1d94be7" /><Relationship Type="http://schemas.openxmlformats.org/officeDocument/2006/relationships/slide" Target="/ppt/slides/slide6.xml" Id="Rc4a215e976594bab" /><Relationship Type="http://schemas.openxmlformats.org/officeDocument/2006/relationships/slide" Target="/ppt/slides/slide7.xml" Id="R7106f985501b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85c1317ab46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2eb573e994f20" /><Relationship Type="http://schemas.openxmlformats.org/officeDocument/2006/relationships/theme" Target="/ppt/slideMasters/theme/theme1.xml" Id="Rdf37adf9480e4a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12eb573e994f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1995f568d4b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ae9c1ade944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39a87d8ce4a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cdf0d922f4d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cd365f49e47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74cd35f854c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266e7fa5e48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 GALLO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 GALLO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427 741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25 403 109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27 934 883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JØRGEN BJONER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919 522 623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