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0a49a6fb5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f8fa2a90c4dcf"/>
  </p:sldMasterIdLst>
  <p:sldIdLst>
    <p:sldId xmlns:r="http://schemas.openxmlformats.org/officeDocument/2006/relationships" id="256" r:id="R304d26cbbd024272"/>
    <p:sldId xmlns:r="http://schemas.openxmlformats.org/officeDocument/2006/relationships" id="257" r:id="R311b7f8cfd1643a2"/>
    <p:sldId xmlns:r="http://schemas.openxmlformats.org/officeDocument/2006/relationships" id="258" r:id="Rf72bf1e400fa4905"/>
    <p:sldId xmlns:r="http://schemas.openxmlformats.org/officeDocument/2006/relationships" id="259" r:id="R11b8b92b27684c70"/>
    <p:sldId xmlns:r="http://schemas.openxmlformats.org/officeDocument/2006/relationships" id="260" r:id="Rc45cb22852274061"/>
    <p:sldId xmlns:r="http://schemas.openxmlformats.org/officeDocument/2006/relationships" id="261" r:id="Rd2f659edca93467e"/>
    <p:sldId xmlns:r="http://schemas.openxmlformats.org/officeDocument/2006/relationships" id="262" r:id="Rf3d804258abf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f8fa2a90c4dcf" /><Relationship Type="http://schemas.openxmlformats.org/officeDocument/2006/relationships/slide" Target="/ppt/slides/slide1.xml" Id="R304d26cbbd024272" /><Relationship Type="http://schemas.openxmlformats.org/officeDocument/2006/relationships/slide" Target="/ppt/slides/slide2.xml" Id="R311b7f8cfd1643a2" /><Relationship Type="http://schemas.openxmlformats.org/officeDocument/2006/relationships/slide" Target="/ppt/slides/slide3.xml" Id="Rf72bf1e400fa4905" /><Relationship Type="http://schemas.openxmlformats.org/officeDocument/2006/relationships/slide" Target="/ppt/slides/slide4.xml" Id="R11b8b92b27684c70" /><Relationship Type="http://schemas.openxmlformats.org/officeDocument/2006/relationships/slide" Target="/ppt/slides/slide5.xml" Id="Rc45cb22852274061" /><Relationship Type="http://schemas.openxmlformats.org/officeDocument/2006/relationships/slide" Target="/ppt/slides/slide6.xml" Id="Rd2f659edca93467e" /><Relationship Type="http://schemas.openxmlformats.org/officeDocument/2006/relationships/slide" Target="/ppt/slides/slide7.xml" Id="Rf3d804258abf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0e2f96192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155681f14868" /><Relationship Type="http://schemas.openxmlformats.org/officeDocument/2006/relationships/theme" Target="/ppt/slideMasters/theme/theme1.xml" Id="Rb4f550a77676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5155681f1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ed13b369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3dd90b5c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f6292602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e7dbff0b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b0a42fa0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f593f362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f6248fd0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