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02b46f468240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9b7f3789c64c0b"/>
  </p:sldMasterIdLst>
  <p:sldIdLst>
    <p:sldId xmlns:r="http://schemas.openxmlformats.org/officeDocument/2006/relationships" id="256" r:id="Rf5b4360839a74a8f"/>
    <p:sldId xmlns:r="http://schemas.openxmlformats.org/officeDocument/2006/relationships" id="257" r:id="R8c01d2088d064c2a"/>
    <p:sldId xmlns:r="http://schemas.openxmlformats.org/officeDocument/2006/relationships" id="258" r:id="R84f5b7f2aaf541ea"/>
    <p:sldId xmlns:r="http://schemas.openxmlformats.org/officeDocument/2006/relationships" id="259" r:id="R385282414fe04d6b"/>
    <p:sldId xmlns:r="http://schemas.openxmlformats.org/officeDocument/2006/relationships" id="260" r:id="Rd4e46ff813c54e2b"/>
    <p:sldId xmlns:r="http://schemas.openxmlformats.org/officeDocument/2006/relationships" id="261" r:id="Re6a0a3c35a614e01"/>
    <p:sldId xmlns:r="http://schemas.openxmlformats.org/officeDocument/2006/relationships" id="262" r:id="R9965c988ffbd41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9b7f3789c64c0b" /><Relationship Type="http://schemas.openxmlformats.org/officeDocument/2006/relationships/slide" Target="/ppt/slides/slide1.xml" Id="Rf5b4360839a74a8f" /><Relationship Type="http://schemas.openxmlformats.org/officeDocument/2006/relationships/slide" Target="/ppt/slides/slide2.xml" Id="R8c01d2088d064c2a" /><Relationship Type="http://schemas.openxmlformats.org/officeDocument/2006/relationships/slide" Target="/ppt/slides/slide3.xml" Id="R84f5b7f2aaf541ea" /><Relationship Type="http://schemas.openxmlformats.org/officeDocument/2006/relationships/slide" Target="/ppt/slides/slide4.xml" Id="R385282414fe04d6b" /><Relationship Type="http://schemas.openxmlformats.org/officeDocument/2006/relationships/slide" Target="/ppt/slides/slide5.xml" Id="Rd4e46ff813c54e2b" /><Relationship Type="http://schemas.openxmlformats.org/officeDocument/2006/relationships/slide" Target="/ppt/slides/slide6.xml" Id="Re6a0a3c35a614e01" /><Relationship Type="http://schemas.openxmlformats.org/officeDocument/2006/relationships/slide" Target="/ppt/slides/slide7.xml" Id="R9965c988ffbd41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baf4f3683347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147796fd7485e" /><Relationship Type="http://schemas.openxmlformats.org/officeDocument/2006/relationships/theme" Target="/ppt/slideMasters/theme/theme1.xml" Id="R22e6684c8b3b42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3147796fd748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c5aff400643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002be04c841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37534779046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f3cc9d2ae40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e6728466541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da231681740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9bde8b4e945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ICONOMY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ICONOMY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19 987 890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978 961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798 943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2 317 879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6 700 139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ICONOMY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919 563 753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AS</a:t>
            </a:r>
          </a:p>
        </p:txBody>
      </p:sp>
    </p:spTree>
  </p:cSld>
  <p:clrMapOvr>
    <a:masterClrMapping xmlns:a="http://schemas.openxmlformats.org/drawingml/2006/main"/>
  </p:clrMapOvr>
</p:sld>
</file>