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a5223456f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bc534e24ce4e02"/>
  </p:sldMasterIdLst>
  <p:sldIdLst>
    <p:sldId xmlns:r="http://schemas.openxmlformats.org/officeDocument/2006/relationships" id="256" r:id="R4e6716dafc3f47a8"/>
    <p:sldId xmlns:r="http://schemas.openxmlformats.org/officeDocument/2006/relationships" id="257" r:id="R138deac22a3d4014"/>
    <p:sldId xmlns:r="http://schemas.openxmlformats.org/officeDocument/2006/relationships" id="258" r:id="R222fbadcabea4cbb"/>
    <p:sldId xmlns:r="http://schemas.openxmlformats.org/officeDocument/2006/relationships" id="259" r:id="Ra29bc981fa9a43f0"/>
    <p:sldId xmlns:r="http://schemas.openxmlformats.org/officeDocument/2006/relationships" id="260" r:id="Rb239f877b4ad4283"/>
    <p:sldId xmlns:r="http://schemas.openxmlformats.org/officeDocument/2006/relationships" id="261" r:id="Rea6f27f192744687"/>
    <p:sldId xmlns:r="http://schemas.openxmlformats.org/officeDocument/2006/relationships" id="262" r:id="R3bd3343204a3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c534e24ce4e02" /><Relationship Type="http://schemas.openxmlformats.org/officeDocument/2006/relationships/slide" Target="/ppt/slides/slide1.xml" Id="R4e6716dafc3f47a8" /><Relationship Type="http://schemas.openxmlformats.org/officeDocument/2006/relationships/slide" Target="/ppt/slides/slide2.xml" Id="R138deac22a3d4014" /><Relationship Type="http://schemas.openxmlformats.org/officeDocument/2006/relationships/slide" Target="/ppt/slides/slide3.xml" Id="R222fbadcabea4cbb" /><Relationship Type="http://schemas.openxmlformats.org/officeDocument/2006/relationships/slide" Target="/ppt/slides/slide4.xml" Id="Ra29bc981fa9a43f0" /><Relationship Type="http://schemas.openxmlformats.org/officeDocument/2006/relationships/slide" Target="/ppt/slides/slide5.xml" Id="Rb239f877b4ad4283" /><Relationship Type="http://schemas.openxmlformats.org/officeDocument/2006/relationships/slide" Target="/ppt/slides/slide6.xml" Id="Rea6f27f192744687" /><Relationship Type="http://schemas.openxmlformats.org/officeDocument/2006/relationships/slide" Target="/ppt/slides/slide7.xml" Id="R3bd3343204a3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00e823e81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488eb1cc24e08" /><Relationship Type="http://schemas.openxmlformats.org/officeDocument/2006/relationships/theme" Target="/ppt/slideMasters/theme/theme1.xml" Id="R3e4ecdb61dde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488eb1cc2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1814fdaf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d8d682eb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891e3666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e268ce5343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08b33987f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565f71e4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f64bb2e434e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MOREDUN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33 052 405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1 431 047 120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1 531 980 705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STEENSLAND-BRUN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