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764f6f509c42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81d428fd704cd3"/>
  </p:sldMasterIdLst>
  <p:sldIdLst>
    <p:sldId xmlns:r="http://schemas.openxmlformats.org/officeDocument/2006/relationships" id="256" r:id="R072105ba8edc4dd2"/>
    <p:sldId xmlns:r="http://schemas.openxmlformats.org/officeDocument/2006/relationships" id="257" r:id="Rd15d98d9bd984c01"/>
    <p:sldId xmlns:r="http://schemas.openxmlformats.org/officeDocument/2006/relationships" id="258" r:id="Rb531b797b0bb4163"/>
    <p:sldId xmlns:r="http://schemas.openxmlformats.org/officeDocument/2006/relationships" id="259" r:id="Rc3fdc08757be489b"/>
    <p:sldId xmlns:r="http://schemas.openxmlformats.org/officeDocument/2006/relationships" id="260" r:id="R11ddd05225154623"/>
    <p:sldId xmlns:r="http://schemas.openxmlformats.org/officeDocument/2006/relationships" id="261" r:id="R91b89fd7e9194b23"/>
    <p:sldId xmlns:r="http://schemas.openxmlformats.org/officeDocument/2006/relationships" id="262" r:id="Rf7efc037036749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81d428fd704cd3" /><Relationship Type="http://schemas.openxmlformats.org/officeDocument/2006/relationships/slide" Target="/ppt/slides/slide1.xml" Id="R072105ba8edc4dd2" /><Relationship Type="http://schemas.openxmlformats.org/officeDocument/2006/relationships/slide" Target="/ppt/slides/slide2.xml" Id="Rd15d98d9bd984c01" /><Relationship Type="http://schemas.openxmlformats.org/officeDocument/2006/relationships/slide" Target="/ppt/slides/slide3.xml" Id="Rb531b797b0bb4163" /><Relationship Type="http://schemas.openxmlformats.org/officeDocument/2006/relationships/slide" Target="/ppt/slides/slide4.xml" Id="Rc3fdc08757be489b" /><Relationship Type="http://schemas.openxmlformats.org/officeDocument/2006/relationships/slide" Target="/ppt/slides/slide5.xml" Id="R11ddd05225154623" /><Relationship Type="http://schemas.openxmlformats.org/officeDocument/2006/relationships/slide" Target="/ppt/slides/slide6.xml" Id="R91b89fd7e9194b23" /><Relationship Type="http://schemas.openxmlformats.org/officeDocument/2006/relationships/slide" Target="/ppt/slides/slide7.xml" Id="Rf7efc037036749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06f6e8d3c54b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596d6343b4068" /><Relationship Type="http://schemas.openxmlformats.org/officeDocument/2006/relationships/theme" Target="/ppt/slideMasters/theme/theme1.xml" Id="R95171c39e0aa4b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c596d6343b40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cc93eb44c43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9bbee933f40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e5f90c6404f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48cd9eb6841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91403bf9147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1279c2f604a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34be661314e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 R 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 R G HOLDING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1 253 950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5 529 998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5 611 847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GUTTELVIK STIG-ROAR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Joenget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919 577 320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