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ced9f0295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763b2546f42bf"/>
  </p:sldMasterIdLst>
  <p:sldIdLst>
    <p:sldId xmlns:r="http://schemas.openxmlformats.org/officeDocument/2006/relationships" id="256" r:id="Rebd42bd467af43e7"/>
    <p:sldId xmlns:r="http://schemas.openxmlformats.org/officeDocument/2006/relationships" id="257" r:id="R7ad62b3030f640a2"/>
    <p:sldId xmlns:r="http://schemas.openxmlformats.org/officeDocument/2006/relationships" id="258" r:id="R37fbc2aec50c4410"/>
    <p:sldId xmlns:r="http://schemas.openxmlformats.org/officeDocument/2006/relationships" id="259" r:id="Rb5a59e05de1f43a1"/>
    <p:sldId xmlns:r="http://schemas.openxmlformats.org/officeDocument/2006/relationships" id="260" r:id="R2a7a9263087f4462"/>
    <p:sldId xmlns:r="http://schemas.openxmlformats.org/officeDocument/2006/relationships" id="261" r:id="R850e43fefc7b4221"/>
    <p:sldId xmlns:r="http://schemas.openxmlformats.org/officeDocument/2006/relationships" id="262" r:id="R360a6d81266b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763b2546f42bf" /><Relationship Type="http://schemas.openxmlformats.org/officeDocument/2006/relationships/slide" Target="/ppt/slides/slide1.xml" Id="Rebd42bd467af43e7" /><Relationship Type="http://schemas.openxmlformats.org/officeDocument/2006/relationships/slide" Target="/ppt/slides/slide2.xml" Id="R7ad62b3030f640a2" /><Relationship Type="http://schemas.openxmlformats.org/officeDocument/2006/relationships/slide" Target="/ppt/slides/slide3.xml" Id="R37fbc2aec50c4410" /><Relationship Type="http://schemas.openxmlformats.org/officeDocument/2006/relationships/slide" Target="/ppt/slides/slide4.xml" Id="Rb5a59e05de1f43a1" /><Relationship Type="http://schemas.openxmlformats.org/officeDocument/2006/relationships/slide" Target="/ppt/slides/slide5.xml" Id="R2a7a9263087f4462" /><Relationship Type="http://schemas.openxmlformats.org/officeDocument/2006/relationships/slide" Target="/ppt/slides/slide6.xml" Id="R850e43fefc7b4221" /><Relationship Type="http://schemas.openxmlformats.org/officeDocument/2006/relationships/slide" Target="/ppt/slides/slide7.xml" Id="R360a6d81266b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ccfa32b74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313fb73e49c8" /><Relationship Type="http://schemas.openxmlformats.org/officeDocument/2006/relationships/theme" Target="/ppt/slideMasters/theme/theme1.xml" Id="Reda7249475b2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c313fb73e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36d783c9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5593e968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99188e19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839e6d5a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265750a0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6362d334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44dfb704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