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4bcc0052b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6a2a21f3f4569"/>
  </p:sldMasterIdLst>
  <p:sldIdLst>
    <p:sldId xmlns:r="http://schemas.openxmlformats.org/officeDocument/2006/relationships" id="256" r:id="Rfab03ef9428f453d"/>
    <p:sldId xmlns:r="http://schemas.openxmlformats.org/officeDocument/2006/relationships" id="257" r:id="R6fa91ef37bda41f5"/>
    <p:sldId xmlns:r="http://schemas.openxmlformats.org/officeDocument/2006/relationships" id="258" r:id="Rc45e3215e9c6479e"/>
    <p:sldId xmlns:r="http://schemas.openxmlformats.org/officeDocument/2006/relationships" id="259" r:id="R3278758f85d2443f"/>
    <p:sldId xmlns:r="http://schemas.openxmlformats.org/officeDocument/2006/relationships" id="260" r:id="Raaab3025a4f04ee3"/>
    <p:sldId xmlns:r="http://schemas.openxmlformats.org/officeDocument/2006/relationships" id="261" r:id="R8f052bbec66342d5"/>
    <p:sldId xmlns:r="http://schemas.openxmlformats.org/officeDocument/2006/relationships" id="262" r:id="R6d0cdb1a8897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6a2a21f3f4569" /><Relationship Type="http://schemas.openxmlformats.org/officeDocument/2006/relationships/slide" Target="/ppt/slides/slide1.xml" Id="Rfab03ef9428f453d" /><Relationship Type="http://schemas.openxmlformats.org/officeDocument/2006/relationships/slide" Target="/ppt/slides/slide2.xml" Id="R6fa91ef37bda41f5" /><Relationship Type="http://schemas.openxmlformats.org/officeDocument/2006/relationships/slide" Target="/ppt/slides/slide3.xml" Id="Rc45e3215e9c6479e" /><Relationship Type="http://schemas.openxmlformats.org/officeDocument/2006/relationships/slide" Target="/ppt/slides/slide4.xml" Id="R3278758f85d2443f" /><Relationship Type="http://schemas.openxmlformats.org/officeDocument/2006/relationships/slide" Target="/ppt/slides/slide5.xml" Id="Raaab3025a4f04ee3" /><Relationship Type="http://schemas.openxmlformats.org/officeDocument/2006/relationships/slide" Target="/ppt/slides/slide6.xml" Id="R8f052bbec66342d5" /><Relationship Type="http://schemas.openxmlformats.org/officeDocument/2006/relationships/slide" Target="/ppt/slides/slide7.xml" Id="R6d0cdb1a8897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29566b25b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3f0e853448b1" /><Relationship Type="http://schemas.openxmlformats.org/officeDocument/2006/relationships/theme" Target="/ppt/slideMasters/theme/theme1.xml" Id="R0cedeab04a39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63f0e8534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a790813e3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3f289ea6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d3fcd6ede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f0287eeb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e53bb71c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097fc6e73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03b06408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