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5289962ab449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09e930dff9436e"/>
  </p:sldMasterIdLst>
  <p:sldIdLst>
    <p:sldId xmlns:r="http://schemas.openxmlformats.org/officeDocument/2006/relationships" id="256" r:id="Rc48f17ecbb504e53"/>
    <p:sldId xmlns:r="http://schemas.openxmlformats.org/officeDocument/2006/relationships" id="257" r:id="R3e2e537a0fab4528"/>
    <p:sldId xmlns:r="http://schemas.openxmlformats.org/officeDocument/2006/relationships" id="258" r:id="Rd6c5e017ba9d410a"/>
    <p:sldId xmlns:r="http://schemas.openxmlformats.org/officeDocument/2006/relationships" id="259" r:id="Red26258951654b0e"/>
    <p:sldId xmlns:r="http://schemas.openxmlformats.org/officeDocument/2006/relationships" id="260" r:id="R2b14e6d3f8c7457c"/>
    <p:sldId xmlns:r="http://schemas.openxmlformats.org/officeDocument/2006/relationships" id="261" r:id="Ra13f263d8b694342"/>
    <p:sldId xmlns:r="http://schemas.openxmlformats.org/officeDocument/2006/relationships" id="262" r:id="Re19cdec6b22641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09e930dff9436e" /><Relationship Type="http://schemas.openxmlformats.org/officeDocument/2006/relationships/slide" Target="/ppt/slides/slide1.xml" Id="Rc48f17ecbb504e53" /><Relationship Type="http://schemas.openxmlformats.org/officeDocument/2006/relationships/slide" Target="/ppt/slides/slide2.xml" Id="R3e2e537a0fab4528" /><Relationship Type="http://schemas.openxmlformats.org/officeDocument/2006/relationships/slide" Target="/ppt/slides/slide3.xml" Id="Rd6c5e017ba9d410a" /><Relationship Type="http://schemas.openxmlformats.org/officeDocument/2006/relationships/slide" Target="/ppt/slides/slide4.xml" Id="Red26258951654b0e" /><Relationship Type="http://schemas.openxmlformats.org/officeDocument/2006/relationships/slide" Target="/ppt/slides/slide5.xml" Id="R2b14e6d3f8c7457c" /><Relationship Type="http://schemas.openxmlformats.org/officeDocument/2006/relationships/slide" Target="/ppt/slides/slide6.xml" Id="Ra13f263d8b694342" /><Relationship Type="http://schemas.openxmlformats.org/officeDocument/2006/relationships/slide" Target="/ppt/slides/slide7.xml" Id="Re19cdec6b22641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ede801fda45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c20cee07f4cae" /><Relationship Type="http://schemas.openxmlformats.org/officeDocument/2006/relationships/theme" Target="/ppt/slideMasters/theme/theme1.xml" Id="Re3d4e7db9dd1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ac20cee07f4c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9c3afae6346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97e546bcc4b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a0b5fad2849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d2d925e304e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9555d330c4d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764624fb142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c831d85c249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HAUGEN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8 147 026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6 584 081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7 880 731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52 806 964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54 897 196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HAUGEN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HAUGEN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Gymnasbakken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3802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95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919 605 138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