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0439128ded40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8ba21167d34ff5"/>
  </p:sldMasterIdLst>
  <p:sldIdLst>
    <p:sldId xmlns:r="http://schemas.openxmlformats.org/officeDocument/2006/relationships" id="256" r:id="R3b92f278d18540bd"/>
    <p:sldId xmlns:r="http://schemas.openxmlformats.org/officeDocument/2006/relationships" id="257" r:id="R6a617f8131044fd0"/>
    <p:sldId xmlns:r="http://schemas.openxmlformats.org/officeDocument/2006/relationships" id="258" r:id="R2eb2e898aab241e2"/>
    <p:sldId xmlns:r="http://schemas.openxmlformats.org/officeDocument/2006/relationships" id="259" r:id="R7e1f4359e6804a27"/>
    <p:sldId xmlns:r="http://schemas.openxmlformats.org/officeDocument/2006/relationships" id="260" r:id="R7a931b13b6d3435f"/>
    <p:sldId xmlns:r="http://schemas.openxmlformats.org/officeDocument/2006/relationships" id="261" r:id="R657f0e15e0af4388"/>
    <p:sldId xmlns:r="http://schemas.openxmlformats.org/officeDocument/2006/relationships" id="262" r:id="Rc36e1255b6b748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ba21167d34ff5" /><Relationship Type="http://schemas.openxmlformats.org/officeDocument/2006/relationships/slide" Target="/ppt/slides/slide1.xml" Id="R3b92f278d18540bd" /><Relationship Type="http://schemas.openxmlformats.org/officeDocument/2006/relationships/slide" Target="/ppt/slides/slide2.xml" Id="R6a617f8131044fd0" /><Relationship Type="http://schemas.openxmlformats.org/officeDocument/2006/relationships/slide" Target="/ppt/slides/slide3.xml" Id="R2eb2e898aab241e2" /><Relationship Type="http://schemas.openxmlformats.org/officeDocument/2006/relationships/slide" Target="/ppt/slides/slide4.xml" Id="R7e1f4359e6804a27" /><Relationship Type="http://schemas.openxmlformats.org/officeDocument/2006/relationships/slide" Target="/ppt/slides/slide5.xml" Id="R7a931b13b6d3435f" /><Relationship Type="http://schemas.openxmlformats.org/officeDocument/2006/relationships/slide" Target="/ppt/slides/slide6.xml" Id="R657f0e15e0af4388" /><Relationship Type="http://schemas.openxmlformats.org/officeDocument/2006/relationships/slide" Target="/ppt/slides/slide7.xml" Id="Rc36e1255b6b748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d5c0c666243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69b89f7b94e24" /><Relationship Type="http://schemas.openxmlformats.org/officeDocument/2006/relationships/theme" Target="/ppt/slideMasters/theme/theme1.xml" Id="R4bf4b2dd1e9940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c69b89f7b94e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f5dd344c842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667cb27ca40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27d266b9843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178f5fd9b4a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062302f3d44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e074abf8847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5f2951f1242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ARONSEN INVEST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−1 543 752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19 048 820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43 926 577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103 503 892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BALUBA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BJØRK-INVEST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31/33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919 612 134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