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a2b581e2e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faebb4b8c41bd"/>
  </p:sldMasterIdLst>
  <p:sldIdLst>
    <p:sldId xmlns:r="http://schemas.openxmlformats.org/officeDocument/2006/relationships" id="256" r:id="R40ee7ed72f784f90"/>
    <p:sldId xmlns:r="http://schemas.openxmlformats.org/officeDocument/2006/relationships" id="257" r:id="R6069ff4bf49f4fc4"/>
    <p:sldId xmlns:r="http://schemas.openxmlformats.org/officeDocument/2006/relationships" id="258" r:id="R92e052e446e74b71"/>
    <p:sldId xmlns:r="http://schemas.openxmlformats.org/officeDocument/2006/relationships" id="259" r:id="Rdd003991e5c24686"/>
    <p:sldId xmlns:r="http://schemas.openxmlformats.org/officeDocument/2006/relationships" id="260" r:id="R5c140c2392fe441a"/>
    <p:sldId xmlns:r="http://schemas.openxmlformats.org/officeDocument/2006/relationships" id="261" r:id="Rb0589c2a34734edb"/>
    <p:sldId xmlns:r="http://schemas.openxmlformats.org/officeDocument/2006/relationships" id="262" r:id="R07a8172a5aea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faebb4b8c41bd" /><Relationship Type="http://schemas.openxmlformats.org/officeDocument/2006/relationships/slide" Target="/ppt/slides/slide1.xml" Id="R40ee7ed72f784f90" /><Relationship Type="http://schemas.openxmlformats.org/officeDocument/2006/relationships/slide" Target="/ppt/slides/slide2.xml" Id="R6069ff4bf49f4fc4" /><Relationship Type="http://schemas.openxmlformats.org/officeDocument/2006/relationships/slide" Target="/ppt/slides/slide3.xml" Id="R92e052e446e74b71" /><Relationship Type="http://schemas.openxmlformats.org/officeDocument/2006/relationships/slide" Target="/ppt/slides/slide4.xml" Id="Rdd003991e5c24686" /><Relationship Type="http://schemas.openxmlformats.org/officeDocument/2006/relationships/slide" Target="/ppt/slides/slide5.xml" Id="R5c140c2392fe441a" /><Relationship Type="http://schemas.openxmlformats.org/officeDocument/2006/relationships/slide" Target="/ppt/slides/slide6.xml" Id="Rb0589c2a34734edb" /><Relationship Type="http://schemas.openxmlformats.org/officeDocument/2006/relationships/slide" Target="/ppt/slides/slide7.xml" Id="R07a8172a5aea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0eec34644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72819eee418b" /><Relationship Type="http://schemas.openxmlformats.org/officeDocument/2006/relationships/theme" Target="/ppt/slideMasters/theme/theme1.xml" Id="R83d558825dd2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f72819eee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fa83b514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ac3eebee4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61e1310f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c54dd653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5d7ec3d7f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8efa89de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673295af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HØSTELAND SOLBU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919 623 373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