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f2a1cdbd3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9b15ce3ca4b3c"/>
  </p:sldMasterIdLst>
  <p:sldIdLst>
    <p:sldId xmlns:r="http://schemas.openxmlformats.org/officeDocument/2006/relationships" id="256" r:id="R7c8b5160f33a4590"/>
    <p:sldId xmlns:r="http://schemas.openxmlformats.org/officeDocument/2006/relationships" id="257" r:id="R61a5c570ca2e49ca"/>
    <p:sldId xmlns:r="http://schemas.openxmlformats.org/officeDocument/2006/relationships" id="258" r:id="R84ed541be6794b06"/>
    <p:sldId xmlns:r="http://schemas.openxmlformats.org/officeDocument/2006/relationships" id="259" r:id="R1b5251ac009a4877"/>
    <p:sldId xmlns:r="http://schemas.openxmlformats.org/officeDocument/2006/relationships" id="260" r:id="R2ec4cfa365d0422b"/>
    <p:sldId xmlns:r="http://schemas.openxmlformats.org/officeDocument/2006/relationships" id="261" r:id="R27f4130598ad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9b15ce3ca4b3c" /><Relationship Type="http://schemas.openxmlformats.org/officeDocument/2006/relationships/slide" Target="/ppt/slides/slide1.xml" Id="R7c8b5160f33a4590" /><Relationship Type="http://schemas.openxmlformats.org/officeDocument/2006/relationships/slide" Target="/ppt/slides/slide2.xml" Id="R61a5c570ca2e49ca" /><Relationship Type="http://schemas.openxmlformats.org/officeDocument/2006/relationships/slide" Target="/ppt/slides/slide3.xml" Id="R84ed541be6794b06" /><Relationship Type="http://schemas.openxmlformats.org/officeDocument/2006/relationships/slide" Target="/ppt/slides/slide4.xml" Id="R1b5251ac009a4877" /><Relationship Type="http://schemas.openxmlformats.org/officeDocument/2006/relationships/slide" Target="/ppt/slides/slide5.xml" Id="R2ec4cfa365d0422b" /><Relationship Type="http://schemas.openxmlformats.org/officeDocument/2006/relationships/slide" Target="/ppt/slides/slide6.xml" Id="R27f4130598ad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da4248cc5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f672780d4180" /><Relationship Type="http://schemas.openxmlformats.org/officeDocument/2006/relationships/theme" Target="/ppt/slideMasters/theme/theme1.xml" Id="Rc6bcc73e8c5a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9f672780d41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57d3a1d2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8a4fca12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26aeb2d5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6d5af3d2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7bdd471f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a6c47fb20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AMUND BRENNO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AMUND BRENNO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3 362 510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Brennovegen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