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8d5ee649c84a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4e81ebd9284d94"/>
  </p:sldMasterIdLst>
  <p:sldIdLst>
    <p:sldId xmlns:r="http://schemas.openxmlformats.org/officeDocument/2006/relationships" id="256" r:id="R34972c82f98e4a2a"/>
    <p:sldId xmlns:r="http://schemas.openxmlformats.org/officeDocument/2006/relationships" id="257" r:id="R6e74835be3ec457f"/>
    <p:sldId xmlns:r="http://schemas.openxmlformats.org/officeDocument/2006/relationships" id="258" r:id="Rba785b45a63d4d88"/>
    <p:sldId xmlns:r="http://schemas.openxmlformats.org/officeDocument/2006/relationships" id="259" r:id="R2601cde76bbb48e6"/>
    <p:sldId xmlns:r="http://schemas.openxmlformats.org/officeDocument/2006/relationships" id="260" r:id="R2c9af36249da43e8"/>
    <p:sldId xmlns:r="http://schemas.openxmlformats.org/officeDocument/2006/relationships" id="261" r:id="R80e498d00d614bdb"/>
    <p:sldId xmlns:r="http://schemas.openxmlformats.org/officeDocument/2006/relationships" id="262" r:id="R74987186abdf4e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4e81ebd9284d94" /><Relationship Type="http://schemas.openxmlformats.org/officeDocument/2006/relationships/slide" Target="/ppt/slides/slide1.xml" Id="R34972c82f98e4a2a" /><Relationship Type="http://schemas.openxmlformats.org/officeDocument/2006/relationships/slide" Target="/ppt/slides/slide2.xml" Id="R6e74835be3ec457f" /><Relationship Type="http://schemas.openxmlformats.org/officeDocument/2006/relationships/slide" Target="/ppt/slides/slide3.xml" Id="Rba785b45a63d4d88" /><Relationship Type="http://schemas.openxmlformats.org/officeDocument/2006/relationships/slide" Target="/ppt/slides/slide4.xml" Id="R2601cde76bbb48e6" /><Relationship Type="http://schemas.openxmlformats.org/officeDocument/2006/relationships/slide" Target="/ppt/slides/slide5.xml" Id="R2c9af36249da43e8" /><Relationship Type="http://schemas.openxmlformats.org/officeDocument/2006/relationships/slide" Target="/ppt/slides/slide6.xml" Id="R80e498d00d614bdb" /><Relationship Type="http://schemas.openxmlformats.org/officeDocument/2006/relationships/slide" Target="/ppt/slides/slide7.xml" Id="R74987186abdf4e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7ce4feb83848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b7e6a2ed443f9" /><Relationship Type="http://schemas.openxmlformats.org/officeDocument/2006/relationships/theme" Target="/ppt/slideMasters/theme/theme1.xml" Id="Rf1ea14e758ef41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8b7e6a2ed443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a52ee3d6c4c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c044158514c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c3f985c3242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173537f6f45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1dba6044844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b6fc9eb6949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6bb0004f04e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JPF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JPF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JPF INVESTERING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JPF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JPF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JPF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8 036 548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64 914 615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72 904 801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JPF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 SÆVIK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FILLIPH ANDRÉ SÆVIK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SÆVIK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JPF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Vågsholmvegen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919 637 781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JPF INVESTERING AS</a:t>
            </a:r>
          </a:p>
        </p:txBody>
      </p:sp>
    </p:spTree>
  </p:cSld>
  <p:clrMapOvr>
    <a:masterClrMapping xmlns:a="http://schemas.openxmlformats.org/drawingml/2006/main"/>
  </p:clrMapOvr>
</p:sld>
</file>