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669f4ffc0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e5d5604c1443f"/>
  </p:sldMasterIdLst>
  <p:sldIdLst>
    <p:sldId xmlns:r="http://schemas.openxmlformats.org/officeDocument/2006/relationships" id="256" r:id="Rea5ec82765ea4b1c"/>
    <p:sldId xmlns:r="http://schemas.openxmlformats.org/officeDocument/2006/relationships" id="257" r:id="R98cc978ed94d4a01"/>
    <p:sldId xmlns:r="http://schemas.openxmlformats.org/officeDocument/2006/relationships" id="258" r:id="Rca3747942c374d44"/>
    <p:sldId xmlns:r="http://schemas.openxmlformats.org/officeDocument/2006/relationships" id="259" r:id="R1b17cbf5194c4108"/>
    <p:sldId xmlns:r="http://schemas.openxmlformats.org/officeDocument/2006/relationships" id="260" r:id="R26c3d90dd10341b5"/>
    <p:sldId xmlns:r="http://schemas.openxmlformats.org/officeDocument/2006/relationships" id="261" r:id="R0ce5386dee554bcb"/>
    <p:sldId xmlns:r="http://schemas.openxmlformats.org/officeDocument/2006/relationships" id="262" r:id="R56815726e00e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e5d5604c1443f" /><Relationship Type="http://schemas.openxmlformats.org/officeDocument/2006/relationships/slide" Target="/ppt/slides/slide1.xml" Id="Rea5ec82765ea4b1c" /><Relationship Type="http://schemas.openxmlformats.org/officeDocument/2006/relationships/slide" Target="/ppt/slides/slide2.xml" Id="R98cc978ed94d4a01" /><Relationship Type="http://schemas.openxmlformats.org/officeDocument/2006/relationships/slide" Target="/ppt/slides/slide3.xml" Id="Rca3747942c374d44" /><Relationship Type="http://schemas.openxmlformats.org/officeDocument/2006/relationships/slide" Target="/ppt/slides/slide4.xml" Id="R1b17cbf5194c4108" /><Relationship Type="http://schemas.openxmlformats.org/officeDocument/2006/relationships/slide" Target="/ppt/slides/slide5.xml" Id="R26c3d90dd10341b5" /><Relationship Type="http://schemas.openxmlformats.org/officeDocument/2006/relationships/slide" Target="/ppt/slides/slide6.xml" Id="R0ce5386dee554bcb" /><Relationship Type="http://schemas.openxmlformats.org/officeDocument/2006/relationships/slide" Target="/ppt/slides/slide7.xml" Id="R56815726e00e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e6dc23349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a4b630094f3d" /><Relationship Type="http://schemas.openxmlformats.org/officeDocument/2006/relationships/theme" Target="/ppt/slideMasters/theme/theme1.xml" Id="Rda78af52e38d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ca4b63009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4beeb0ac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7767db63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0266b2af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5df158f9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2eed43df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35334a76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431dfc0e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COFI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COFI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DANIEL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Leinstrandvegen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tommy@findmy.no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COFI HOLDING AS</a:t>
            </a:r>
          </a:p>
        </p:txBody>
      </p:sp>
    </p:spTree>
  </p:cSld>
  <p:clrMapOvr>
    <a:masterClrMapping xmlns:a="http://schemas.openxmlformats.org/drawingml/2006/main"/>
  </p:clrMapOvr>
</p:sld>
</file>