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13b55df84049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8a8239d96c4d37"/>
  </p:sldMasterIdLst>
  <p:sldIdLst>
    <p:sldId xmlns:r="http://schemas.openxmlformats.org/officeDocument/2006/relationships" id="256" r:id="Red69c4d0e41248c8"/>
    <p:sldId xmlns:r="http://schemas.openxmlformats.org/officeDocument/2006/relationships" id="257" r:id="Rb8084f0975564d46"/>
    <p:sldId xmlns:r="http://schemas.openxmlformats.org/officeDocument/2006/relationships" id="258" r:id="R6d5a39ac38f74e63"/>
    <p:sldId xmlns:r="http://schemas.openxmlformats.org/officeDocument/2006/relationships" id="259" r:id="R6e9188ca002042c9"/>
    <p:sldId xmlns:r="http://schemas.openxmlformats.org/officeDocument/2006/relationships" id="260" r:id="Rd40cf658bce649c8"/>
    <p:sldId xmlns:r="http://schemas.openxmlformats.org/officeDocument/2006/relationships" id="261" r:id="Raeabe18503084fd0"/>
    <p:sldId xmlns:r="http://schemas.openxmlformats.org/officeDocument/2006/relationships" id="262" r:id="R573a6566f1ad4c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8a8239d96c4d37" /><Relationship Type="http://schemas.openxmlformats.org/officeDocument/2006/relationships/slide" Target="/ppt/slides/slide1.xml" Id="Red69c4d0e41248c8" /><Relationship Type="http://schemas.openxmlformats.org/officeDocument/2006/relationships/slide" Target="/ppt/slides/slide2.xml" Id="Rb8084f0975564d46" /><Relationship Type="http://schemas.openxmlformats.org/officeDocument/2006/relationships/slide" Target="/ppt/slides/slide3.xml" Id="R6d5a39ac38f74e63" /><Relationship Type="http://schemas.openxmlformats.org/officeDocument/2006/relationships/slide" Target="/ppt/slides/slide4.xml" Id="R6e9188ca002042c9" /><Relationship Type="http://schemas.openxmlformats.org/officeDocument/2006/relationships/slide" Target="/ppt/slides/slide5.xml" Id="Rd40cf658bce649c8" /><Relationship Type="http://schemas.openxmlformats.org/officeDocument/2006/relationships/slide" Target="/ppt/slides/slide6.xml" Id="Raeabe18503084fd0" /><Relationship Type="http://schemas.openxmlformats.org/officeDocument/2006/relationships/slide" Target="/ppt/slides/slide7.xml" Id="R573a6566f1ad4c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1ef42bdcd046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0012282ea429d" /><Relationship Type="http://schemas.openxmlformats.org/officeDocument/2006/relationships/theme" Target="/ppt/slideMasters/theme/theme1.xml" Id="R5918b4ab2da942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f0012282ea42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dd8db1bc646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ed56432a34e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b240fbe9c44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8569fcde846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ad68d1e5e4f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e03112cfe47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26f9bb72342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HT INVESTMENTS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HT INVESTMENTS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108 710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5 968 254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5 968 254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TØSTIE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Tomtestubben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919 679 050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INVESTMENTS AS</a:t>
            </a:r>
          </a:p>
        </p:txBody>
      </p:sp>
    </p:spTree>
  </p:cSld>
  <p:clrMapOvr>
    <a:masterClrMapping xmlns:a="http://schemas.openxmlformats.org/drawingml/2006/main"/>
  </p:clrMapOvr>
</p:sld>
</file>