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15d1c4abee54b3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964a50b0cd14d74"/>
  </p:sldMasterIdLst>
  <p:sldIdLst>
    <p:sldId xmlns:r="http://schemas.openxmlformats.org/officeDocument/2006/relationships" id="256" r:id="R750862c6a56b40a6"/>
    <p:sldId xmlns:r="http://schemas.openxmlformats.org/officeDocument/2006/relationships" id="257" r:id="Rd9b7ca8fae8d4a90"/>
    <p:sldId xmlns:r="http://schemas.openxmlformats.org/officeDocument/2006/relationships" id="258" r:id="R0f437617a16e451b"/>
    <p:sldId xmlns:r="http://schemas.openxmlformats.org/officeDocument/2006/relationships" id="259" r:id="Rc59565a6ebde4a6c"/>
    <p:sldId xmlns:r="http://schemas.openxmlformats.org/officeDocument/2006/relationships" id="260" r:id="R9df09d50a54a4509"/>
    <p:sldId xmlns:r="http://schemas.openxmlformats.org/officeDocument/2006/relationships" id="261" r:id="R62517a923a354b73"/>
    <p:sldId xmlns:r="http://schemas.openxmlformats.org/officeDocument/2006/relationships" id="262" r:id="Rc01b0377da9c456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64a50b0cd14d74" /><Relationship Type="http://schemas.openxmlformats.org/officeDocument/2006/relationships/slide" Target="/ppt/slides/slide1.xml" Id="R750862c6a56b40a6" /><Relationship Type="http://schemas.openxmlformats.org/officeDocument/2006/relationships/slide" Target="/ppt/slides/slide2.xml" Id="Rd9b7ca8fae8d4a90" /><Relationship Type="http://schemas.openxmlformats.org/officeDocument/2006/relationships/slide" Target="/ppt/slides/slide3.xml" Id="R0f437617a16e451b" /><Relationship Type="http://schemas.openxmlformats.org/officeDocument/2006/relationships/slide" Target="/ppt/slides/slide4.xml" Id="Rc59565a6ebde4a6c" /><Relationship Type="http://schemas.openxmlformats.org/officeDocument/2006/relationships/slide" Target="/ppt/slides/slide5.xml" Id="R9df09d50a54a4509" /><Relationship Type="http://schemas.openxmlformats.org/officeDocument/2006/relationships/slide" Target="/ppt/slides/slide6.xml" Id="R62517a923a354b73" /><Relationship Type="http://schemas.openxmlformats.org/officeDocument/2006/relationships/slide" Target="/ppt/slides/slide7.xml" Id="Rc01b0377da9c456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18bf7ec11a446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783d3757014701" /><Relationship Type="http://schemas.openxmlformats.org/officeDocument/2006/relationships/theme" Target="/ppt/slideMasters/theme/theme1.xml" Id="Ra15c44633f09451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d783d375701470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f5bac34e3446a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c6373c6b664fc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5e7183b99b4a3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4b563c8cd143d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95935b262f439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fd80a76f92420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a0a359486e4b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THELMAR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THELMAR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THELMAR AS ble etablert [år] og holder til i Lommedalen.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THELMAR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THELMAR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THELMAR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−350 572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7 742 977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63 897 081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72 570 810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THELMAR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JON SÆVIK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ELIZABETH SÆVIK  –  16,3 %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MARTINE SÆVIK BERG  –  16,3 %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THERESE ÅMDAL-SÆVIK  –  16,3 %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THELMAR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Petter Sævik, Slalåmveien 83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1350 Lommedalen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919 681 624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THELMAR AS</a:t>
            </a:r>
          </a:p>
        </p:txBody>
      </p:sp>
    </p:spTree>
  </p:cSld>
  <p:clrMapOvr>
    <a:masterClrMapping xmlns:a="http://schemas.openxmlformats.org/drawingml/2006/main"/>
  </p:clrMapOvr>
</p:sld>
</file>