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78e11a333d4e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aa8597e70b4bd7"/>
  </p:sldMasterIdLst>
  <p:sldIdLst>
    <p:sldId xmlns:r="http://schemas.openxmlformats.org/officeDocument/2006/relationships" id="256" r:id="Rc8518124fe894ce1"/>
    <p:sldId xmlns:r="http://schemas.openxmlformats.org/officeDocument/2006/relationships" id="257" r:id="Rf5649763635b4ce7"/>
    <p:sldId xmlns:r="http://schemas.openxmlformats.org/officeDocument/2006/relationships" id="258" r:id="R24e60aafb7f24eb1"/>
    <p:sldId xmlns:r="http://schemas.openxmlformats.org/officeDocument/2006/relationships" id="259" r:id="Rf7c8e1280bde4890"/>
    <p:sldId xmlns:r="http://schemas.openxmlformats.org/officeDocument/2006/relationships" id="260" r:id="Rae105163ff0a4f2e"/>
    <p:sldId xmlns:r="http://schemas.openxmlformats.org/officeDocument/2006/relationships" id="261" r:id="R3f247fd1475c4e7a"/>
    <p:sldId xmlns:r="http://schemas.openxmlformats.org/officeDocument/2006/relationships" id="262" r:id="Rf2b6b8b40b0742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aa8597e70b4bd7" /><Relationship Type="http://schemas.openxmlformats.org/officeDocument/2006/relationships/slide" Target="/ppt/slides/slide1.xml" Id="Rc8518124fe894ce1" /><Relationship Type="http://schemas.openxmlformats.org/officeDocument/2006/relationships/slide" Target="/ppt/slides/slide2.xml" Id="Rf5649763635b4ce7" /><Relationship Type="http://schemas.openxmlformats.org/officeDocument/2006/relationships/slide" Target="/ppt/slides/slide3.xml" Id="R24e60aafb7f24eb1" /><Relationship Type="http://schemas.openxmlformats.org/officeDocument/2006/relationships/slide" Target="/ppt/slides/slide4.xml" Id="Rf7c8e1280bde4890" /><Relationship Type="http://schemas.openxmlformats.org/officeDocument/2006/relationships/slide" Target="/ppt/slides/slide5.xml" Id="Rae105163ff0a4f2e" /><Relationship Type="http://schemas.openxmlformats.org/officeDocument/2006/relationships/slide" Target="/ppt/slides/slide6.xml" Id="R3f247fd1475c4e7a" /><Relationship Type="http://schemas.openxmlformats.org/officeDocument/2006/relationships/slide" Target="/ppt/slides/slide7.xml" Id="Rf2b6b8b40b0742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632958ade46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4729d3b014c19" /><Relationship Type="http://schemas.openxmlformats.org/officeDocument/2006/relationships/theme" Target="/ppt/slideMasters/theme/theme1.xml" Id="R69f12877714549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64729d3b014c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949eea6af45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9efb1b47d44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ba032840746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3ead7febb40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5733757aa42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084a76a01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918842c1b43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2 031 485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1 274 189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2 375 762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11 970 731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13 404 288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ANDERSEN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LUNDE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919 686 782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 INVEST AS</a:t>
            </a:r>
          </a:p>
        </p:txBody>
      </p:sp>
    </p:spTree>
  </p:cSld>
  <p:clrMapOvr>
    <a:masterClrMapping xmlns:a="http://schemas.openxmlformats.org/drawingml/2006/main"/>
  </p:clrMapOvr>
</p:sld>
</file>