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478712903647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fdf82ebfe2412b"/>
  </p:sldMasterIdLst>
  <p:sldIdLst>
    <p:sldId xmlns:r="http://schemas.openxmlformats.org/officeDocument/2006/relationships" id="256" r:id="R251fae12f267475f"/>
    <p:sldId xmlns:r="http://schemas.openxmlformats.org/officeDocument/2006/relationships" id="257" r:id="R9c83df3fff4f45a2"/>
    <p:sldId xmlns:r="http://schemas.openxmlformats.org/officeDocument/2006/relationships" id="258" r:id="R5a6448e3cadd4787"/>
    <p:sldId xmlns:r="http://schemas.openxmlformats.org/officeDocument/2006/relationships" id="259" r:id="Ra5ba0ca208bf44a7"/>
    <p:sldId xmlns:r="http://schemas.openxmlformats.org/officeDocument/2006/relationships" id="260" r:id="R48b915f2f3714cf9"/>
    <p:sldId xmlns:r="http://schemas.openxmlformats.org/officeDocument/2006/relationships" id="261" r:id="R8d2c792c1bd64bdb"/>
    <p:sldId xmlns:r="http://schemas.openxmlformats.org/officeDocument/2006/relationships" id="262" r:id="R5b3993b413b14f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df82ebfe2412b" /><Relationship Type="http://schemas.openxmlformats.org/officeDocument/2006/relationships/slide" Target="/ppt/slides/slide1.xml" Id="R251fae12f267475f" /><Relationship Type="http://schemas.openxmlformats.org/officeDocument/2006/relationships/slide" Target="/ppt/slides/slide2.xml" Id="R9c83df3fff4f45a2" /><Relationship Type="http://schemas.openxmlformats.org/officeDocument/2006/relationships/slide" Target="/ppt/slides/slide3.xml" Id="R5a6448e3cadd4787" /><Relationship Type="http://schemas.openxmlformats.org/officeDocument/2006/relationships/slide" Target="/ppt/slides/slide4.xml" Id="Ra5ba0ca208bf44a7" /><Relationship Type="http://schemas.openxmlformats.org/officeDocument/2006/relationships/slide" Target="/ppt/slides/slide5.xml" Id="R48b915f2f3714cf9" /><Relationship Type="http://schemas.openxmlformats.org/officeDocument/2006/relationships/slide" Target="/ppt/slides/slide6.xml" Id="R8d2c792c1bd64bdb" /><Relationship Type="http://schemas.openxmlformats.org/officeDocument/2006/relationships/slide" Target="/ppt/slides/slide7.xml" Id="R5b3993b413b14f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13bac7be646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c557825204b99" /><Relationship Type="http://schemas.openxmlformats.org/officeDocument/2006/relationships/theme" Target="/ppt/slideMasters/theme/theme1.xml" Id="R99149e0a91264c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c55782520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407e7d70b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d883e64f04d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3a44143c64b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dc135f3be46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e4f134e3e45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84571cd2941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6ef47d8f449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PEBJE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PEBJE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−296 680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7 388 616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49 594 135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49 594 136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BJERTNÆS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Bjertnæs, Aspehaugveien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919 687 312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