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9e4389fc144e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7b4b8f9e1d4d96"/>
  </p:sldMasterIdLst>
  <p:sldIdLst>
    <p:sldId xmlns:r="http://schemas.openxmlformats.org/officeDocument/2006/relationships" id="256" r:id="R1a5f0323ef314680"/>
    <p:sldId xmlns:r="http://schemas.openxmlformats.org/officeDocument/2006/relationships" id="257" r:id="Rc86eabad20a14404"/>
    <p:sldId xmlns:r="http://schemas.openxmlformats.org/officeDocument/2006/relationships" id="258" r:id="R6c2dc65f5d174c18"/>
    <p:sldId xmlns:r="http://schemas.openxmlformats.org/officeDocument/2006/relationships" id="259" r:id="R418819e5037a4479"/>
    <p:sldId xmlns:r="http://schemas.openxmlformats.org/officeDocument/2006/relationships" id="260" r:id="R70233e7509084f5d"/>
    <p:sldId xmlns:r="http://schemas.openxmlformats.org/officeDocument/2006/relationships" id="261" r:id="R829091a3bdfd4a00"/>
    <p:sldId xmlns:r="http://schemas.openxmlformats.org/officeDocument/2006/relationships" id="262" r:id="R378434c8c7154a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b4b8f9e1d4d96" /><Relationship Type="http://schemas.openxmlformats.org/officeDocument/2006/relationships/slide" Target="/ppt/slides/slide1.xml" Id="R1a5f0323ef314680" /><Relationship Type="http://schemas.openxmlformats.org/officeDocument/2006/relationships/slide" Target="/ppt/slides/slide2.xml" Id="Rc86eabad20a14404" /><Relationship Type="http://schemas.openxmlformats.org/officeDocument/2006/relationships/slide" Target="/ppt/slides/slide3.xml" Id="R6c2dc65f5d174c18" /><Relationship Type="http://schemas.openxmlformats.org/officeDocument/2006/relationships/slide" Target="/ppt/slides/slide4.xml" Id="R418819e5037a4479" /><Relationship Type="http://schemas.openxmlformats.org/officeDocument/2006/relationships/slide" Target="/ppt/slides/slide5.xml" Id="R70233e7509084f5d" /><Relationship Type="http://schemas.openxmlformats.org/officeDocument/2006/relationships/slide" Target="/ppt/slides/slide6.xml" Id="R829091a3bdfd4a00" /><Relationship Type="http://schemas.openxmlformats.org/officeDocument/2006/relationships/slide" Target="/ppt/slides/slide7.xml" Id="R378434c8c7154a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75768cd4843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6aebe101a4aad" /><Relationship Type="http://schemas.openxmlformats.org/officeDocument/2006/relationships/theme" Target="/ppt/slideMasters/theme/theme1.xml" Id="Re57ee749b19441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36aebe101a4a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53d0c0f0446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53853528344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5f71d904141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b8ac9a60c47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bfaa31c9645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d18a354a344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0758118b7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CAPITAL 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 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CAPITAL 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 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 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 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9 327 501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21 435 613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21 435 613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 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NORDVANG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 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Sebastian Nordvang, Sørkedalsveien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919 702 192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 ESS AS</a:t>
            </a:r>
          </a:p>
        </p:txBody>
      </p:sp>
    </p:spTree>
  </p:cSld>
  <p:clrMapOvr>
    <a:masterClrMapping xmlns:a="http://schemas.openxmlformats.org/drawingml/2006/main"/>
  </p:clrMapOvr>
</p:sld>
</file>