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8a5f84db684e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c744d4e41441b"/>
  </p:sldMasterIdLst>
  <p:sldIdLst>
    <p:sldId xmlns:r="http://schemas.openxmlformats.org/officeDocument/2006/relationships" id="256" r:id="R159e9408a854489e"/>
    <p:sldId xmlns:r="http://schemas.openxmlformats.org/officeDocument/2006/relationships" id="257" r:id="Rc38d210f81254be3"/>
    <p:sldId xmlns:r="http://schemas.openxmlformats.org/officeDocument/2006/relationships" id="258" r:id="R3ba4766a48414d82"/>
    <p:sldId xmlns:r="http://schemas.openxmlformats.org/officeDocument/2006/relationships" id="259" r:id="Rcd1c6f4561ac4ec8"/>
    <p:sldId xmlns:r="http://schemas.openxmlformats.org/officeDocument/2006/relationships" id="260" r:id="Rb755f0d99f5b4405"/>
    <p:sldId xmlns:r="http://schemas.openxmlformats.org/officeDocument/2006/relationships" id="261" r:id="R118b57f8e57c45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c744d4e41441b" /><Relationship Type="http://schemas.openxmlformats.org/officeDocument/2006/relationships/slide" Target="/ppt/slides/slide1.xml" Id="R159e9408a854489e" /><Relationship Type="http://schemas.openxmlformats.org/officeDocument/2006/relationships/slide" Target="/ppt/slides/slide2.xml" Id="Rc38d210f81254be3" /><Relationship Type="http://schemas.openxmlformats.org/officeDocument/2006/relationships/slide" Target="/ppt/slides/slide3.xml" Id="R3ba4766a48414d82" /><Relationship Type="http://schemas.openxmlformats.org/officeDocument/2006/relationships/slide" Target="/ppt/slides/slide4.xml" Id="Rcd1c6f4561ac4ec8" /><Relationship Type="http://schemas.openxmlformats.org/officeDocument/2006/relationships/slide" Target="/ppt/slides/slide5.xml" Id="Rb755f0d99f5b4405" /><Relationship Type="http://schemas.openxmlformats.org/officeDocument/2006/relationships/slide" Target="/ppt/slides/slide6.xml" Id="R118b57f8e57c45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730c280ef344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2e3f55d484da1" /><Relationship Type="http://schemas.openxmlformats.org/officeDocument/2006/relationships/theme" Target="/ppt/slideMasters/theme/theme1.xml" Id="R659a4def145c41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72e3f55d484d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8c5e104e340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1655bf74a45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0c6977727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99473a8af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a1d05d46647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51b2f4f5641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PLANKEBYEN REVISJON V/ ROY EGIL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PLANKEBYEN REVISJON V/ ROY EGIL JOHANSEN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2 664 350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2 295 871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2 296 187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39B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1610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919 706 805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PLANKEBYEN REVISJON V/ ROY EGIL JOHANSEN</a:t>
            </a:r>
          </a:p>
        </p:txBody>
      </p:sp>
    </p:spTree>
  </p:cSld>
  <p:clrMapOvr>
    <a:masterClrMapping xmlns:a="http://schemas.openxmlformats.org/drawingml/2006/main"/>
  </p:clrMapOvr>
</p:sld>
</file>