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150f6a831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0c377a60a4a2b"/>
  </p:sldMasterIdLst>
  <p:sldIdLst>
    <p:sldId xmlns:r="http://schemas.openxmlformats.org/officeDocument/2006/relationships" id="256" r:id="R45b70ca27b4d47a7"/>
    <p:sldId xmlns:r="http://schemas.openxmlformats.org/officeDocument/2006/relationships" id="257" r:id="Rc311150586d044f7"/>
    <p:sldId xmlns:r="http://schemas.openxmlformats.org/officeDocument/2006/relationships" id="258" r:id="R080902fe297c4e45"/>
    <p:sldId xmlns:r="http://schemas.openxmlformats.org/officeDocument/2006/relationships" id="259" r:id="R87de065f6f2941fb"/>
    <p:sldId xmlns:r="http://schemas.openxmlformats.org/officeDocument/2006/relationships" id="260" r:id="Rce4d65e5d324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0c377a60a4a2b" /><Relationship Type="http://schemas.openxmlformats.org/officeDocument/2006/relationships/slide" Target="/ppt/slides/slide1.xml" Id="R45b70ca27b4d47a7" /><Relationship Type="http://schemas.openxmlformats.org/officeDocument/2006/relationships/slide" Target="/ppt/slides/slide2.xml" Id="Rc311150586d044f7" /><Relationship Type="http://schemas.openxmlformats.org/officeDocument/2006/relationships/slide" Target="/ppt/slides/slide3.xml" Id="R080902fe297c4e45" /><Relationship Type="http://schemas.openxmlformats.org/officeDocument/2006/relationships/slide" Target="/ppt/slides/slide4.xml" Id="R87de065f6f2941fb" /><Relationship Type="http://schemas.openxmlformats.org/officeDocument/2006/relationships/slide" Target="/ppt/slides/slide5.xml" Id="Rce4d65e5d324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676204b27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e8bd03d084f53" /><Relationship Type="http://schemas.openxmlformats.org/officeDocument/2006/relationships/theme" Target="/ppt/slideMasters/theme/theme1.xml" Id="Ra0ab099a3b9d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e8bd03d08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80bfe58d2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dd5202656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310536d62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e688e4d90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057681eb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BESTUM AKSJESAMEIE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AKSJESAMEIE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Ravlo, Ullern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919 722 525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