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18ad40b35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53918d32a459a"/>
  </p:sldMasterIdLst>
  <p:sldIdLst>
    <p:sldId xmlns:r="http://schemas.openxmlformats.org/officeDocument/2006/relationships" id="256" r:id="R71c2a9c763124953"/>
    <p:sldId xmlns:r="http://schemas.openxmlformats.org/officeDocument/2006/relationships" id="257" r:id="Rce3addd177dc4144"/>
    <p:sldId xmlns:r="http://schemas.openxmlformats.org/officeDocument/2006/relationships" id="258" r:id="Rd93053822bee4285"/>
    <p:sldId xmlns:r="http://schemas.openxmlformats.org/officeDocument/2006/relationships" id="259" r:id="R8bdcc5eca7b6453b"/>
    <p:sldId xmlns:r="http://schemas.openxmlformats.org/officeDocument/2006/relationships" id="260" r:id="Rd6952680d48b4ac8"/>
    <p:sldId xmlns:r="http://schemas.openxmlformats.org/officeDocument/2006/relationships" id="261" r:id="Rfbc16df6a31d42bf"/>
    <p:sldId xmlns:r="http://schemas.openxmlformats.org/officeDocument/2006/relationships" id="262" r:id="R4d6e5f2529e6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53918d32a459a" /><Relationship Type="http://schemas.openxmlformats.org/officeDocument/2006/relationships/slide" Target="/ppt/slides/slide1.xml" Id="R71c2a9c763124953" /><Relationship Type="http://schemas.openxmlformats.org/officeDocument/2006/relationships/slide" Target="/ppt/slides/slide2.xml" Id="Rce3addd177dc4144" /><Relationship Type="http://schemas.openxmlformats.org/officeDocument/2006/relationships/slide" Target="/ppt/slides/slide3.xml" Id="Rd93053822bee4285" /><Relationship Type="http://schemas.openxmlformats.org/officeDocument/2006/relationships/slide" Target="/ppt/slides/slide4.xml" Id="R8bdcc5eca7b6453b" /><Relationship Type="http://schemas.openxmlformats.org/officeDocument/2006/relationships/slide" Target="/ppt/slides/slide5.xml" Id="Rd6952680d48b4ac8" /><Relationship Type="http://schemas.openxmlformats.org/officeDocument/2006/relationships/slide" Target="/ppt/slides/slide6.xml" Id="Rfbc16df6a31d42bf" /><Relationship Type="http://schemas.openxmlformats.org/officeDocument/2006/relationships/slide" Target="/ppt/slides/slide7.xml" Id="R4d6e5f2529e6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da5be7a07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417b57714d7e" /><Relationship Type="http://schemas.openxmlformats.org/officeDocument/2006/relationships/theme" Target="/ppt/slideMasters/theme/theme1.xml" Id="Rfa4244fb22df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64417b5771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b168a8de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1dbd2ed1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45b54eb43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ff6c8cc5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eed5f14b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402af58c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7d21a054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919 724 889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HAGEN HOLDING AS</a:t>
            </a:r>
          </a:p>
        </p:txBody>
      </p:sp>
    </p:spTree>
  </p:cSld>
  <p:clrMapOvr>
    <a:masterClrMapping xmlns:a="http://schemas.openxmlformats.org/drawingml/2006/main"/>
  </p:clrMapOvr>
</p:sld>
</file>