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175144a3bd44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8d2871777c414b"/>
  </p:sldMasterIdLst>
  <p:sldIdLst>
    <p:sldId xmlns:r="http://schemas.openxmlformats.org/officeDocument/2006/relationships" id="256" r:id="R1cde370eb24844ca"/>
    <p:sldId xmlns:r="http://schemas.openxmlformats.org/officeDocument/2006/relationships" id="257" r:id="Rdf513ee14d4e4682"/>
    <p:sldId xmlns:r="http://schemas.openxmlformats.org/officeDocument/2006/relationships" id="258" r:id="R437fbaf50110453e"/>
    <p:sldId xmlns:r="http://schemas.openxmlformats.org/officeDocument/2006/relationships" id="259" r:id="Rda8682b78eed44bf"/>
    <p:sldId xmlns:r="http://schemas.openxmlformats.org/officeDocument/2006/relationships" id="260" r:id="Ra1785857a63c4897"/>
    <p:sldId xmlns:r="http://schemas.openxmlformats.org/officeDocument/2006/relationships" id="261" r:id="R5f7bc3f153304c6d"/>
    <p:sldId xmlns:r="http://schemas.openxmlformats.org/officeDocument/2006/relationships" id="262" r:id="R5658e468cac34f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8d2871777c414b" /><Relationship Type="http://schemas.openxmlformats.org/officeDocument/2006/relationships/slide" Target="/ppt/slides/slide1.xml" Id="R1cde370eb24844ca" /><Relationship Type="http://schemas.openxmlformats.org/officeDocument/2006/relationships/slide" Target="/ppt/slides/slide2.xml" Id="Rdf513ee14d4e4682" /><Relationship Type="http://schemas.openxmlformats.org/officeDocument/2006/relationships/slide" Target="/ppt/slides/slide3.xml" Id="R437fbaf50110453e" /><Relationship Type="http://schemas.openxmlformats.org/officeDocument/2006/relationships/slide" Target="/ppt/slides/slide4.xml" Id="Rda8682b78eed44bf" /><Relationship Type="http://schemas.openxmlformats.org/officeDocument/2006/relationships/slide" Target="/ppt/slides/slide5.xml" Id="Ra1785857a63c4897" /><Relationship Type="http://schemas.openxmlformats.org/officeDocument/2006/relationships/slide" Target="/ppt/slides/slide6.xml" Id="R5f7bc3f153304c6d" /><Relationship Type="http://schemas.openxmlformats.org/officeDocument/2006/relationships/slide" Target="/ppt/slides/slide7.xml" Id="R5658e468cac34f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a742efacdb47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579bc55594981" /><Relationship Type="http://schemas.openxmlformats.org/officeDocument/2006/relationships/theme" Target="/ppt/slideMasters/theme/theme1.xml" Id="R5655e0cefc4f49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e579bc555949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ba5cb363f4e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8e2acd24645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2c09ff36b42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b4117559e46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62837c7cb4d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f579de70c4a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9402ec17042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 INVESTMENT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169 078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169 078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BARGA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HOLMBERGET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LISA HOLMBERGET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919 725 265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INVESTMENT AS</a:t>
            </a:r>
          </a:p>
        </p:txBody>
      </p:sp>
    </p:spTree>
  </p:cSld>
  <p:clrMapOvr>
    <a:masterClrMapping xmlns:a="http://schemas.openxmlformats.org/drawingml/2006/main"/>
  </p:clrMapOvr>
</p:sld>
</file>