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74a5261dd41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8cc26e9b24f26"/>
  </p:sldMasterIdLst>
  <p:sldIdLst>
    <p:sldId xmlns:r="http://schemas.openxmlformats.org/officeDocument/2006/relationships" id="256" r:id="R4d44cf50712141fd"/>
    <p:sldId xmlns:r="http://schemas.openxmlformats.org/officeDocument/2006/relationships" id="257" r:id="Rb19d4f2a6bc2435d"/>
    <p:sldId xmlns:r="http://schemas.openxmlformats.org/officeDocument/2006/relationships" id="258" r:id="R0c0eb9b13d3f4c47"/>
    <p:sldId xmlns:r="http://schemas.openxmlformats.org/officeDocument/2006/relationships" id="259" r:id="R32fdfa0236964e7e"/>
    <p:sldId xmlns:r="http://schemas.openxmlformats.org/officeDocument/2006/relationships" id="260" r:id="R04a5956f78144c29"/>
    <p:sldId xmlns:r="http://schemas.openxmlformats.org/officeDocument/2006/relationships" id="261" r:id="Rf9571ddfce4945ce"/>
    <p:sldId xmlns:r="http://schemas.openxmlformats.org/officeDocument/2006/relationships" id="262" r:id="R9f0f84648eeb42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8cc26e9b24f26" /><Relationship Type="http://schemas.openxmlformats.org/officeDocument/2006/relationships/slide" Target="/ppt/slides/slide1.xml" Id="R4d44cf50712141fd" /><Relationship Type="http://schemas.openxmlformats.org/officeDocument/2006/relationships/slide" Target="/ppt/slides/slide2.xml" Id="Rb19d4f2a6bc2435d" /><Relationship Type="http://schemas.openxmlformats.org/officeDocument/2006/relationships/slide" Target="/ppt/slides/slide3.xml" Id="R0c0eb9b13d3f4c47" /><Relationship Type="http://schemas.openxmlformats.org/officeDocument/2006/relationships/slide" Target="/ppt/slides/slide4.xml" Id="R32fdfa0236964e7e" /><Relationship Type="http://schemas.openxmlformats.org/officeDocument/2006/relationships/slide" Target="/ppt/slides/slide5.xml" Id="R04a5956f78144c29" /><Relationship Type="http://schemas.openxmlformats.org/officeDocument/2006/relationships/slide" Target="/ppt/slides/slide6.xml" Id="Rf9571ddfce4945ce" /><Relationship Type="http://schemas.openxmlformats.org/officeDocument/2006/relationships/slide" Target="/ppt/slides/slide7.xml" Id="R9f0f84648eeb42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a1c752260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a7c6095a04563" /><Relationship Type="http://schemas.openxmlformats.org/officeDocument/2006/relationships/theme" Target="/ppt/slideMasters/theme/theme1.xml" Id="Raa05636e044f44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7a7c6095a045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875598255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2116b0ee9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3c94e2a9143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50a43d023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79ddcf6844a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0614ea1f0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177ee6b9f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BIGRED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BIGRED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1 177 178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5 758 318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JOHAN STORRØD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Mats Johan Storrød, Solligrenda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919 725 923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