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c73250053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73a4a30e948e4"/>
  </p:sldMasterIdLst>
  <p:sldIdLst>
    <p:sldId xmlns:r="http://schemas.openxmlformats.org/officeDocument/2006/relationships" id="256" r:id="R56712722a55546a2"/>
    <p:sldId xmlns:r="http://schemas.openxmlformats.org/officeDocument/2006/relationships" id="257" r:id="R1dd6ace350ea48cf"/>
    <p:sldId xmlns:r="http://schemas.openxmlformats.org/officeDocument/2006/relationships" id="258" r:id="R00024edd0dcd4e70"/>
    <p:sldId xmlns:r="http://schemas.openxmlformats.org/officeDocument/2006/relationships" id="259" r:id="R3e4ac1ea760a449d"/>
    <p:sldId xmlns:r="http://schemas.openxmlformats.org/officeDocument/2006/relationships" id="260" r:id="R3592ad2bd5a2494b"/>
    <p:sldId xmlns:r="http://schemas.openxmlformats.org/officeDocument/2006/relationships" id="261" r:id="R4c423c8233104555"/>
    <p:sldId xmlns:r="http://schemas.openxmlformats.org/officeDocument/2006/relationships" id="262" r:id="R557e5e066ee547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73a4a30e948e4" /><Relationship Type="http://schemas.openxmlformats.org/officeDocument/2006/relationships/slide" Target="/ppt/slides/slide1.xml" Id="R56712722a55546a2" /><Relationship Type="http://schemas.openxmlformats.org/officeDocument/2006/relationships/slide" Target="/ppt/slides/slide2.xml" Id="R1dd6ace350ea48cf" /><Relationship Type="http://schemas.openxmlformats.org/officeDocument/2006/relationships/slide" Target="/ppt/slides/slide3.xml" Id="R00024edd0dcd4e70" /><Relationship Type="http://schemas.openxmlformats.org/officeDocument/2006/relationships/slide" Target="/ppt/slides/slide4.xml" Id="R3e4ac1ea760a449d" /><Relationship Type="http://schemas.openxmlformats.org/officeDocument/2006/relationships/slide" Target="/ppt/slides/slide5.xml" Id="R3592ad2bd5a2494b" /><Relationship Type="http://schemas.openxmlformats.org/officeDocument/2006/relationships/slide" Target="/ppt/slides/slide6.xml" Id="R4c423c8233104555" /><Relationship Type="http://schemas.openxmlformats.org/officeDocument/2006/relationships/slide" Target="/ppt/slides/slide7.xml" Id="R557e5e066ee547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6294b7719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e33f8c8654074" /><Relationship Type="http://schemas.openxmlformats.org/officeDocument/2006/relationships/theme" Target="/ppt/slideMasters/theme/theme1.xml" Id="R9f3316eaae80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e33f8c865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b233d05344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c217b56f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c964ee28b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1e0b5d56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93d36c65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80e7236ec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6e9dd345243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BRONC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317 852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11 607 620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AAMODT KILDE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Kilde, Aspelundveien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BRONC AS</a:t>
            </a:r>
          </a:p>
        </p:txBody>
      </p:sp>
    </p:spTree>
  </p:cSld>
  <p:clrMapOvr>
    <a:masterClrMapping xmlns:a="http://schemas.openxmlformats.org/drawingml/2006/main"/>
  </p:clrMapOvr>
</p:sld>
</file>