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caed3ab4e0448a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f7bf7cd02a44a1b"/>
  </p:sldMasterIdLst>
  <p:sldIdLst>
    <p:sldId xmlns:r="http://schemas.openxmlformats.org/officeDocument/2006/relationships" id="256" r:id="R7817175e577a4e9c"/>
    <p:sldId xmlns:r="http://schemas.openxmlformats.org/officeDocument/2006/relationships" id="257" r:id="R3c2582039ad0459f"/>
    <p:sldId xmlns:r="http://schemas.openxmlformats.org/officeDocument/2006/relationships" id="258" r:id="R3b8651dd19774f34"/>
    <p:sldId xmlns:r="http://schemas.openxmlformats.org/officeDocument/2006/relationships" id="259" r:id="R5badc6515f714f92"/>
    <p:sldId xmlns:r="http://schemas.openxmlformats.org/officeDocument/2006/relationships" id="260" r:id="R458b99f6c9924dda"/>
    <p:sldId xmlns:r="http://schemas.openxmlformats.org/officeDocument/2006/relationships" id="261" r:id="R870a97c2f17342e3"/>
    <p:sldId xmlns:r="http://schemas.openxmlformats.org/officeDocument/2006/relationships" id="262" r:id="Rd057d0951178430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f7bf7cd02a44a1b" /><Relationship Type="http://schemas.openxmlformats.org/officeDocument/2006/relationships/slide" Target="/ppt/slides/slide1.xml" Id="R7817175e577a4e9c" /><Relationship Type="http://schemas.openxmlformats.org/officeDocument/2006/relationships/slide" Target="/ppt/slides/slide2.xml" Id="R3c2582039ad0459f" /><Relationship Type="http://schemas.openxmlformats.org/officeDocument/2006/relationships/slide" Target="/ppt/slides/slide3.xml" Id="R3b8651dd19774f34" /><Relationship Type="http://schemas.openxmlformats.org/officeDocument/2006/relationships/slide" Target="/ppt/slides/slide4.xml" Id="R5badc6515f714f92" /><Relationship Type="http://schemas.openxmlformats.org/officeDocument/2006/relationships/slide" Target="/ppt/slides/slide5.xml" Id="R458b99f6c9924dda" /><Relationship Type="http://schemas.openxmlformats.org/officeDocument/2006/relationships/slide" Target="/ppt/slides/slide6.xml" Id="R870a97c2f17342e3" /><Relationship Type="http://schemas.openxmlformats.org/officeDocument/2006/relationships/slide" Target="/ppt/slides/slide7.xml" Id="Rd057d0951178430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9677324419e45e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c50a215a5141bf" /><Relationship Type="http://schemas.openxmlformats.org/officeDocument/2006/relationships/theme" Target="/ppt/slideMasters/theme/theme1.xml" Id="R526913c292b5459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bc50a215a5141b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284634dc0e485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d5cac62360425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50efc73ca24f2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bdddf1e1b34b7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f7f97f95e4422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78ae05fb3349c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1eed7afbe34a3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NYHUUS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NYHUUS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NYHUUS HOLDING AS ble etablert [år] og holder til i Raufoss.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NYHUUS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NYHUUS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NYHUUS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−772 486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6 405 322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57 350 679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58 905 517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NYHUUS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NYHUUS ARVE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NYHUUS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Korterudlia 19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2835 Raufoss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919 758 783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NYHUUS HOLDING AS</a:t>
            </a:r>
          </a:p>
        </p:txBody>
      </p:sp>
    </p:spTree>
  </p:cSld>
  <p:clrMapOvr>
    <a:masterClrMapping xmlns:a="http://schemas.openxmlformats.org/drawingml/2006/main"/>
  </p:clrMapOvr>
</p:sld>
</file>