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3c2d5199b4f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3b514df274957"/>
  </p:sldMasterIdLst>
  <p:sldIdLst>
    <p:sldId xmlns:r="http://schemas.openxmlformats.org/officeDocument/2006/relationships" id="256" r:id="Rd03b14b4e60f4f8a"/>
    <p:sldId xmlns:r="http://schemas.openxmlformats.org/officeDocument/2006/relationships" id="257" r:id="Rffca545d2feb4114"/>
    <p:sldId xmlns:r="http://schemas.openxmlformats.org/officeDocument/2006/relationships" id="258" r:id="R4253a76e609340f6"/>
    <p:sldId xmlns:r="http://schemas.openxmlformats.org/officeDocument/2006/relationships" id="259" r:id="Ra4e967e4c7364d25"/>
    <p:sldId xmlns:r="http://schemas.openxmlformats.org/officeDocument/2006/relationships" id="260" r:id="Ra9b4d7fbb2954160"/>
    <p:sldId xmlns:r="http://schemas.openxmlformats.org/officeDocument/2006/relationships" id="261" r:id="R7cffed57f7f543b2"/>
    <p:sldId xmlns:r="http://schemas.openxmlformats.org/officeDocument/2006/relationships" id="262" r:id="R460ba43751b449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3b514df274957" /><Relationship Type="http://schemas.openxmlformats.org/officeDocument/2006/relationships/slide" Target="/ppt/slides/slide1.xml" Id="Rd03b14b4e60f4f8a" /><Relationship Type="http://schemas.openxmlformats.org/officeDocument/2006/relationships/slide" Target="/ppt/slides/slide2.xml" Id="Rffca545d2feb4114" /><Relationship Type="http://schemas.openxmlformats.org/officeDocument/2006/relationships/slide" Target="/ppt/slides/slide3.xml" Id="R4253a76e609340f6" /><Relationship Type="http://schemas.openxmlformats.org/officeDocument/2006/relationships/slide" Target="/ppt/slides/slide4.xml" Id="Ra4e967e4c7364d25" /><Relationship Type="http://schemas.openxmlformats.org/officeDocument/2006/relationships/slide" Target="/ppt/slides/slide5.xml" Id="Ra9b4d7fbb2954160" /><Relationship Type="http://schemas.openxmlformats.org/officeDocument/2006/relationships/slide" Target="/ppt/slides/slide6.xml" Id="R7cffed57f7f543b2" /><Relationship Type="http://schemas.openxmlformats.org/officeDocument/2006/relationships/slide" Target="/ppt/slides/slide7.xml" Id="R460ba43751b449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33b7363d747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1c29ae3734c2d" /><Relationship Type="http://schemas.openxmlformats.org/officeDocument/2006/relationships/theme" Target="/ppt/slideMasters/theme/theme1.xml" Id="R5fafd36cca17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1c29ae373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e14a5632d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d0793f8b942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7cb99dc243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7a23952c04f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5f664a0b04b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be322a7bc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b8b7bed0647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ISAA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7 819 405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14 576 927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15 127 994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ALVESTAD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Lamarkveien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8400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919 759 461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ISAA HOLDING AS</a:t>
            </a:r>
          </a:p>
        </p:txBody>
      </p:sp>
    </p:spTree>
  </p:cSld>
  <p:clrMapOvr>
    <a:masterClrMapping xmlns:a="http://schemas.openxmlformats.org/drawingml/2006/main"/>
  </p:clrMapOvr>
</p:sld>
</file>