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629f46be504d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f89830607c418d"/>
  </p:sldMasterIdLst>
  <p:sldIdLst>
    <p:sldId xmlns:r="http://schemas.openxmlformats.org/officeDocument/2006/relationships" id="256" r:id="Rb1497db92aec4755"/>
    <p:sldId xmlns:r="http://schemas.openxmlformats.org/officeDocument/2006/relationships" id="257" r:id="Rb9a5c388f6004f35"/>
    <p:sldId xmlns:r="http://schemas.openxmlformats.org/officeDocument/2006/relationships" id="258" r:id="Rb4a2a27e4c2c4527"/>
    <p:sldId xmlns:r="http://schemas.openxmlformats.org/officeDocument/2006/relationships" id="259" r:id="R395884efdeb349f4"/>
    <p:sldId xmlns:r="http://schemas.openxmlformats.org/officeDocument/2006/relationships" id="260" r:id="Rab547e29e3324dd3"/>
    <p:sldId xmlns:r="http://schemas.openxmlformats.org/officeDocument/2006/relationships" id="261" r:id="Rcd6a80e20a7c42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f89830607c418d" /><Relationship Type="http://schemas.openxmlformats.org/officeDocument/2006/relationships/slide" Target="/ppt/slides/slide1.xml" Id="Rb1497db92aec4755" /><Relationship Type="http://schemas.openxmlformats.org/officeDocument/2006/relationships/slide" Target="/ppt/slides/slide2.xml" Id="Rb9a5c388f6004f35" /><Relationship Type="http://schemas.openxmlformats.org/officeDocument/2006/relationships/slide" Target="/ppt/slides/slide3.xml" Id="Rb4a2a27e4c2c4527" /><Relationship Type="http://schemas.openxmlformats.org/officeDocument/2006/relationships/slide" Target="/ppt/slides/slide4.xml" Id="R395884efdeb349f4" /><Relationship Type="http://schemas.openxmlformats.org/officeDocument/2006/relationships/slide" Target="/ppt/slides/slide5.xml" Id="Rab547e29e3324dd3" /><Relationship Type="http://schemas.openxmlformats.org/officeDocument/2006/relationships/slide" Target="/ppt/slides/slide6.xml" Id="Rcd6a80e20a7c42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eda7a8b52c48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188f0e4b64cfc" /><Relationship Type="http://schemas.openxmlformats.org/officeDocument/2006/relationships/theme" Target="/ppt/slideMasters/theme/theme1.xml" Id="R6ac2dfeaee744a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1188f0e4b64c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785ca917647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cb0cfc9e748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3b682d76b41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042cc24804b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31af52bcd4a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3c5adc69745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