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ea0ad8e45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49e36f49b490a"/>
  </p:sldMasterIdLst>
  <p:sldIdLst>
    <p:sldId xmlns:r="http://schemas.openxmlformats.org/officeDocument/2006/relationships" id="256" r:id="R8117eb072ebf48ea"/>
    <p:sldId xmlns:r="http://schemas.openxmlformats.org/officeDocument/2006/relationships" id="257" r:id="Rb7977d842c314c59"/>
    <p:sldId xmlns:r="http://schemas.openxmlformats.org/officeDocument/2006/relationships" id="258" r:id="Rade20ee1f2ac48d7"/>
    <p:sldId xmlns:r="http://schemas.openxmlformats.org/officeDocument/2006/relationships" id="259" r:id="Rcdf3e266edf443b5"/>
    <p:sldId xmlns:r="http://schemas.openxmlformats.org/officeDocument/2006/relationships" id="260" r:id="R55fb038b8c8a48e0"/>
    <p:sldId xmlns:r="http://schemas.openxmlformats.org/officeDocument/2006/relationships" id="261" r:id="Ra5242c98d669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49e36f49b490a" /><Relationship Type="http://schemas.openxmlformats.org/officeDocument/2006/relationships/slide" Target="/ppt/slides/slide1.xml" Id="R8117eb072ebf48ea" /><Relationship Type="http://schemas.openxmlformats.org/officeDocument/2006/relationships/slide" Target="/ppt/slides/slide2.xml" Id="Rb7977d842c314c59" /><Relationship Type="http://schemas.openxmlformats.org/officeDocument/2006/relationships/slide" Target="/ppt/slides/slide3.xml" Id="Rade20ee1f2ac48d7" /><Relationship Type="http://schemas.openxmlformats.org/officeDocument/2006/relationships/slide" Target="/ppt/slides/slide4.xml" Id="Rcdf3e266edf443b5" /><Relationship Type="http://schemas.openxmlformats.org/officeDocument/2006/relationships/slide" Target="/ppt/slides/slide5.xml" Id="R55fb038b8c8a48e0" /><Relationship Type="http://schemas.openxmlformats.org/officeDocument/2006/relationships/slide" Target="/ppt/slides/slide6.xml" Id="Ra5242c98d669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99bbea027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a737c0aab4e55" /><Relationship Type="http://schemas.openxmlformats.org/officeDocument/2006/relationships/theme" Target="/ppt/slideMasters/theme/theme1.xml" Id="Rfab075b72e78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a737c0aab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4e1e1eae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25816b5b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5262d367c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6148b819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acb400152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ca6197a9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