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031f09b3064e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389a8ab16c42b9"/>
  </p:sldMasterIdLst>
  <p:sldIdLst>
    <p:sldId xmlns:r="http://schemas.openxmlformats.org/officeDocument/2006/relationships" id="256" r:id="R4ae98993c5294017"/>
    <p:sldId xmlns:r="http://schemas.openxmlformats.org/officeDocument/2006/relationships" id="257" r:id="R9f2329b433ba4f80"/>
    <p:sldId xmlns:r="http://schemas.openxmlformats.org/officeDocument/2006/relationships" id="258" r:id="R78f4500a38054a1b"/>
    <p:sldId xmlns:r="http://schemas.openxmlformats.org/officeDocument/2006/relationships" id="259" r:id="Rcaa38878627c47de"/>
    <p:sldId xmlns:r="http://schemas.openxmlformats.org/officeDocument/2006/relationships" id="260" r:id="Rdd2ea37afe364d91"/>
    <p:sldId xmlns:r="http://schemas.openxmlformats.org/officeDocument/2006/relationships" id="261" r:id="Rf8e61e1f21ee439e"/>
    <p:sldId xmlns:r="http://schemas.openxmlformats.org/officeDocument/2006/relationships" id="262" r:id="Rd0224fa3a53e47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389a8ab16c42b9" /><Relationship Type="http://schemas.openxmlformats.org/officeDocument/2006/relationships/slide" Target="/ppt/slides/slide1.xml" Id="R4ae98993c5294017" /><Relationship Type="http://schemas.openxmlformats.org/officeDocument/2006/relationships/slide" Target="/ppt/slides/slide2.xml" Id="R9f2329b433ba4f80" /><Relationship Type="http://schemas.openxmlformats.org/officeDocument/2006/relationships/slide" Target="/ppt/slides/slide3.xml" Id="R78f4500a38054a1b" /><Relationship Type="http://schemas.openxmlformats.org/officeDocument/2006/relationships/slide" Target="/ppt/slides/slide4.xml" Id="Rcaa38878627c47de" /><Relationship Type="http://schemas.openxmlformats.org/officeDocument/2006/relationships/slide" Target="/ppt/slides/slide5.xml" Id="Rdd2ea37afe364d91" /><Relationship Type="http://schemas.openxmlformats.org/officeDocument/2006/relationships/slide" Target="/ppt/slides/slide6.xml" Id="Rf8e61e1f21ee439e" /><Relationship Type="http://schemas.openxmlformats.org/officeDocument/2006/relationships/slide" Target="/ppt/slides/slide7.xml" Id="Rd0224fa3a53e47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43604f894644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76798d81248b8" /><Relationship Type="http://schemas.openxmlformats.org/officeDocument/2006/relationships/theme" Target="/ppt/slideMasters/theme/theme1.xml" Id="R6fdf55cbfd0146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c76798d81248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47d50d56941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25c85b69a47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636ae17ec47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ea1f92cf141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0917710404a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0c8d8fe5e44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152be001c4c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ISAKSEN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ISAKSEN INVEST AS ble etablert [år] og holder til i Båtstø.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1 511 379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717 194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720 233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4 234 013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6 432 059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NYMO KADOTA-ISAKSEN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Høvikskogen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3477 Båtstø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919 781 378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ISAKSEN INVEST AS</a:t>
            </a:r>
          </a:p>
        </p:txBody>
      </p:sp>
    </p:spTree>
  </p:cSld>
  <p:clrMapOvr>
    <a:masterClrMapping xmlns:a="http://schemas.openxmlformats.org/drawingml/2006/main"/>
  </p:clrMapOvr>
</p:sld>
</file>