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816c1ab4d1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75faac38b24bf9"/>
  </p:sldMasterIdLst>
  <p:sldIdLst>
    <p:sldId xmlns:r="http://schemas.openxmlformats.org/officeDocument/2006/relationships" id="256" r:id="R1f115fd269fb455c"/>
    <p:sldId xmlns:r="http://schemas.openxmlformats.org/officeDocument/2006/relationships" id="257" r:id="Rf202360d039743a6"/>
    <p:sldId xmlns:r="http://schemas.openxmlformats.org/officeDocument/2006/relationships" id="258" r:id="R60162eb322f44a84"/>
    <p:sldId xmlns:r="http://schemas.openxmlformats.org/officeDocument/2006/relationships" id="259" r:id="R73decb4c41d9426c"/>
    <p:sldId xmlns:r="http://schemas.openxmlformats.org/officeDocument/2006/relationships" id="260" r:id="Rcbaeaeab60184aed"/>
    <p:sldId xmlns:r="http://schemas.openxmlformats.org/officeDocument/2006/relationships" id="261" r:id="Rf0640e0381a34f5d"/>
    <p:sldId xmlns:r="http://schemas.openxmlformats.org/officeDocument/2006/relationships" id="262" r:id="Rbf734564c17f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5faac38b24bf9" /><Relationship Type="http://schemas.openxmlformats.org/officeDocument/2006/relationships/slide" Target="/ppt/slides/slide1.xml" Id="R1f115fd269fb455c" /><Relationship Type="http://schemas.openxmlformats.org/officeDocument/2006/relationships/slide" Target="/ppt/slides/slide2.xml" Id="Rf202360d039743a6" /><Relationship Type="http://schemas.openxmlformats.org/officeDocument/2006/relationships/slide" Target="/ppt/slides/slide3.xml" Id="R60162eb322f44a84" /><Relationship Type="http://schemas.openxmlformats.org/officeDocument/2006/relationships/slide" Target="/ppt/slides/slide4.xml" Id="R73decb4c41d9426c" /><Relationship Type="http://schemas.openxmlformats.org/officeDocument/2006/relationships/slide" Target="/ppt/slides/slide5.xml" Id="Rcbaeaeab60184aed" /><Relationship Type="http://schemas.openxmlformats.org/officeDocument/2006/relationships/slide" Target="/ppt/slides/slide6.xml" Id="Rf0640e0381a34f5d" /><Relationship Type="http://schemas.openxmlformats.org/officeDocument/2006/relationships/slide" Target="/ppt/slides/slide7.xml" Id="Rbf734564c17f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d5f3a333448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0ef497ffc4def" /><Relationship Type="http://schemas.openxmlformats.org/officeDocument/2006/relationships/theme" Target="/ppt/slideMasters/theme/theme1.xml" Id="Ree2ba420900e41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e0ef497ffc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13469b338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430e050864e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3ec60d80b4a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6640390fc47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46d68ff62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eb22efcee43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ef0f92e2549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GK 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GK BERG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2 094 036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GUNVOR KRISTINE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Henrichsdammen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919 786 353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