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fe95fc4e7744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4b3346f3b34017"/>
  </p:sldMasterIdLst>
  <p:sldIdLst>
    <p:sldId xmlns:r="http://schemas.openxmlformats.org/officeDocument/2006/relationships" id="256" r:id="Re63bb1b09de94e69"/>
    <p:sldId xmlns:r="http://schemas.openxmlformats.org/officeDocument/2006/relationships" id="257" r:id="R29a5ffa686a24260"/>
    <p:sldId xmlns:r="http://schemas.openxmlformats.org/officeDocument/2006/relationships" id="258" r:id="R8bbbbb1a8801436d"/>
    <p:sldId xmlns:r="http://schemas.openxmlformats.org/officeDocument/2006/relationships" id="259" r:id="R6865a3792bf140f3"/>
    <p:sldId xmlns:r="http://schemas.openxmlformats.org/officeDocument/2006/relationships" id="260" r:id="Rbe11088983734c89"/>
    <p:sldId xmlns:r="http://schemas.openxmlformats.org/officeDocument/2006/relationships" id="261" r:id="R58e90f534433400b"/>
    <p:sldId xmlns:r="http://schemas.openxmlformats.org/officeDocument/2006/relationships" id="262" r:id="R2cd905a109a848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4b3346f3b34017" /><Relationship Type="http://schemas.openxmlformats.org/officeDocument/2006/relationships/slide" Target="/ppt/slides/slide1.xml" Id="Re63bb1b09de94e69" /><Relationship Type="http://schemas.openxmlformats.org/officeDocument/2006/relationships/slide" Target="/ppt/slides/slide2.xml" Id="R29a5ffa686a24260" /><Relationship Type="http://schemas.openxmlformats.org/officeDocument/2006/relationships/slide" Target="/ppt/slides/slide3.xml" Id="R8bbbbb1a8801436d" /><Relationship Type="http://schemas.openxmlformats.org/officeDocument/2006/relationships/slide" Target="/ppt/slides/slide4.xml" Id="R6865a3792bf140f3" /><Relationship Type="http://schemas.openxmlformats.org/officeDocument/2006/relationships/slide" Target="/ppt/slides/slide5.xml" Id="Rbe11088983734c89" /><Relationship Type="http://schemas.openxmlformats.org/officeDocument/2006/relationships/slide" Target="/ppt/slides/slide6.xml" Id="R58e90f534433400b" /><Relationship Type="http://schemas.openxmlformats.org/officeDocument/2006/relationships/slide" Target="/ppt/slides/slide7.xml" Id="R2cd905a109a848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9b33d6b09144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83dfcbbc844a0" /><Relationship Type="http://schemas.openxmlformats.org/officeDocument/2006/relationships/theme" Target="/ppt/slideMasters/theme/theme1.xml" Id="R0e12b2a3ca0f45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883dfcbbc844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c5115113f4b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2030f047e46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8551f16c345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fdc11aabd48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9b9f56b1049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481f0f35544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c231ac1784f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CESAR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CESAR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CESAR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CESAR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CESAR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CESAR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−117 976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22 784 748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25 314 124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25 568 874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CESAR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KJETIL ROGSTAD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CESAR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Husebygrenda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919 789 034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CESAR HOLDING AS</a:t>
            </a:r>
          </a:p>
        </p:txBody>
      </p:sp>
    </p:spTree>
  </p:cSld>
  <p:clrMapOvr>
    <a:masterClrMapping xmlns:a="http://schemas.openxmlformats.org/drawingml/2006/main"/>
  </p:clrMapOvr>
</p:sld>
</file>