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8eaed74c6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ea7234b7d438d"/>
  </p:sldMasterIdLst>
  <p:sldIdLst>
    <p:sldId xmlns:r="http://schemas.openxmlformats.org/officeDocument/2006/relationships" id="256" r:id="Rbb028b0e4f1b4627"/>
    <p:sldId xmlns:r="http://schemas.openxmlformats.org/officeDocument/2006/relationships" id="257" r:id="R58e9788bf6a842c8"/>
    <p:sldId xmlns:r="http://schemas.openxmlformats.org/officeDocument/2006/relationships" id="258" r:id="Rc7a73b11a24f4b6f"/>
    <p:sldId xmlns:r="http://schemas.openxmlformats.org/officeDocument/2006/relationships" id="259" r:id="R5fd1573044b244ee"/>
    <p:sldId xmlns:r="http://schemas.openxmlformats.org/officeDocument/2006/relationships" id="260" r:id="R1b6f1e0f7a1a446e"/>
    <p:sldId xmlns:r="http://schemas.openxmlformats.org/officeDocument/2006/relationships" id="261" r:id="R19bb41c77b6f4a0b"/>
    <p:sldId xmlns:r="http://schemas.openxmlformats.org/officeDocument/2006/relationships" id="262" r:id="R039c6081c8f4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ea7234b7d438d" /><Relationship Type="http://schemas.openxmlformats.org/officeDocument/2006/relationships/slide" Target="/ppt/slides/slide1.xml" Id="Rbb028b0e4f1b4627" /><Relationship Type="http://schemas.openxmlformats.org/officeDocument/2006/relationships/slide" Target="/ppt/slides/slide2.xml" Id="R58e9788bf6a842c8" /><Relationship Type="http://schemas.openxmlformats.org/officeDocument/2006/relationships/slide" Target="/ppt/slides/slide3.xml" Id="Rc7a73b11a24f4b6f" /><Relationship Type="http://schemas.openxmlformats.org/officeDocument/2006/relationships/slide" Target="/ppt/slides/slide4.xml" Id="R5fd1573044b244ee" /><Relationship Type="http://schemas.openxmlformats.org/officeDocument/2006/relationships/slide" Target="/ppt/slides/slide5.xml" Id="R1b6f1e0f7a1a446e" /><Relationship Type="http://schemas.openxmlformats.org/officeDocument/2006/relationships/slide" Target="/ppt/slides/slide6.xml" Id="R19bb41c77b6f4a0b" /><Relationship Type="http://schemas.openxmlformats.org/officeDocument/2006/relationships/slide" Target="/ppt/slides/slide7.xml" Id="R039c6081c8f4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dfb4e6e81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6e18dcb0648ea" /><Relationship Type="http://schemas.openxmlformats.org/officeDocument/2006/relationships/theme" Target="/ppt/slideMasters/theme/theme1.xml" Id="R34ad48f2766a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6e18dcb06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fe17cf0a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3e3258c6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6c67ba37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11277c4f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6d420a56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83d1b6fd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9bec2047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43,1 %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GVE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