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4d4f1736f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2799fa2e14655"/>
  </p:sldMasterIdLst>
  <p:sldIdLst>
    <p:sldId xmlns:r="http://schemas.openxmlformats.org/officeDocument/2006/relationships" id="256" r:id="R44f1ad5711064105"/>
    <p:sldId xmlns:r="http://schemas.openxmlformats.org/officeDocument/2006/relationships" id="257" r:id="Rb431b918602d41be"/>
    <p:sldId xmlns:r="http://schemas.openxmlformats.org/officeDocument/2006/relationships" id="258" r:id="Rd22b6d91c447494f"/>
    <p:sldId xmlns:r="http://schemas.openxmlformats.org/officeDocument/2006/relationships" id="259" r:id="R44abc333810c4a80"/>
    <p:sldId xmlns:r="http://schemas.openxmlformats.org/officeDocument/2006/relationships" id="260" r:id="Re3cbe8682aa846e1"/>
    <p:sldId xmlns:r="http://schemas.openxmlformats.org/officeDocument/2006/relationships" id="261" r:id="R46f93c8115364dd7"/>
    <p:sldId xmlns:r="http://schemas.openxmlformats.org/officeDocument/2006/relationships" id="262" r:id="Rbf9f0e00934b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2799fa2e14655" /><Relationship Type="http://schemas.openxmlformats.org/officeDocument/2006/relationships/slide" Target="/ppt/slides/slide1.xml" Id="R44f1ad5711064105" /><Relationship Type="http://schemas.openxmlformats.org/officeDocument/2006/relationships/slide" Target="/ppt/slides/slide2.xml" Id="Rb431b918602d41be" /><Relationship Type="http://schemas.openxmlformats.org/officeDocument/2006/relationships/slide" Target="/ppt/slides/slide3.xml" Id="Rd22b6d91c447494f" /><Relationship Type="http://schemas.openxmlformats.org/officeDocument/2006/relationships/slide" Target="/ppt/slides/slide4.xml" Id="R44abc333810c4a80" /><Relationship Type="http://schemas.openxmlformats.org/officeDocument/2006/relationships/slide" Target="/ppt/slides/slide5.xml" Id="Re3cbe8682aa846e1" /><Relationship Type="http://schemas.openxmlformats.org/officeDocument/2006/relationships/slide" Target="/ppt/slides/slide6.xml" Id="R46f93c8115364dd7" /><Relationship Type="http://schemas.openxmlformats.org/officeDocument/2006/relationships/slide" Target="/ppt/slides/slide7.xml" Id="Rbf9f0e00934b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d6f1f7203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1e85a9b74ce6" /><Relationship Type="http://schemas.openxmlformats.org/officeDocument/2006/relationships/theme" Target="/ppt/slideMasters/theme/theme1.xml" Id="Rdacc454d461d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31e85a9b7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c4911980f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febdfcfd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e01659e9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9da45341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fd0cbef1e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c6578b36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e9c5d9c8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CLOUD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YU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thomas@cloud-regnskap.no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www.cloud-regnskap.no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919 793 783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REGNSKAP AS</a:t>
            </a:r>
          </a:p>
        </p:txBody>
      </p:sp>
    </p:spTree>
  </p:cSld>
  <p:clrMapOvr>
    <a:masterClrMapping xmlns:a="http://schemas.openxmlformats.org/drawingml/2006/main"/>
  </p:clrMapOvr>
</p:sld>
</file>