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93afa61bdf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c92f792354277"/>
  </p:sldMasterIdLst>
  <p:sldIdLst>
    <p:sldId xmlns:r="http://schemas.openxmlformats.org/officeDocument/2006/relationships" id="256" r:id="Rfc04597cec9c4fc4"/>
    <p:sldId xmlns:r="http://schemas.openxmlformats.org/officeDocument/2006/relationships" id="257" r:id="R44fb9b16c4c94c85"/>
    <p:sldId xmlns:r="http://schemas.openxmlformats.org/officeDocument/2006/relationships" id="258" r:id="R7f2da191407f413d"/>
    <p:sldId xmlns:r="http://schemas.openxmlformats.org/officeDocument/2006/relationships" id="259" r:id="Re2f2a5c1f09844e5"/>
    <p:sldId xmlns:r="http://schemas.openxmlformats.org/officeDocument/2006/relationships" id="260" r:id="Rfb81d98f29604087"/>
    <p:sldId xmlns:r="http://schemas.openxmlformats.org/officeDocument/2006/relationships" id="261" r:id="R92d2446e250a45eb"/>
    <p:sldId xmlns:r="http://schemas.openxmlformats.org/officeDocument/2006/relationships" id="262" r:id="R01e919b400e6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c92f792354277" /><Relationship Type="http://schemas.openxmlformats.org/officeDocument/2006/relationships/slide" Target="/ppt/slides/slide1.xml" Id="Rfc04597cec9c4fc4" /><Relationship Type="http://schemas.openxmlformats.org/officeDocument/2006/relationships/slide" Target="/ppt/slides/slide2.xml" Id="R44fb9b16c4c94c85" /><Relationship Type="http://schemas.openxmlformats.org/officeDocument/2006/relationships/slide" Target="/ppt/slides/slide3.xml" Id="R7f2da191407f413d" /><Relationship Type="http://schemas.openxmlformats.org/officeDocument/2006/relationships/slide" Target="/ppt/slides/slide4.xml" Id="Re2f2a5c1f09844e5" /><Relationship Type="http://schemas.openxmlformats.org/officeDocument/2006/relationships/slide" Target="/ppt/slides/slide5.xml" Id="Rfb81d98f29604087" /><Relationship Type="http://schemas.openxmlformats.org/officeDocument/2006/relationships/slide" Target="/ppt/slides/slide6.xml" Id="R92d2446e250a45eb" /><Relationship Type="http://schemas.openxmlformats.org/officeDocument/2006/relationships/slide" Target="/ppt/slides/slide7.xml" Id="R01e919b400e6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6e48b59b5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ead29408a40a7" /><Relationship Type="http://schemas.openxmlformats.org/officeDocument/2006/relationships/theme" Target="/ppt/slideMasters/theme/theme1.xml" Id="R1ea30dafc273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ead29408a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2bb795cb0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66ee5dd13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afced88c0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20f89ed65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4a4357049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5b8a2b9674a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67a79a0e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INVEST I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25 836 274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377 503 907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410 705 405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