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07749fd85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dac3a047949b4"/>
  </p:sldMasterIdLst>
  <p:sldIdLst>
    <p:sldId xmlns:r="http://schemas.openxmlformats.org/officeDocument/2006/relationships" id="256" r:id="R423dbf040aac48ff"/>
    <p:sldId xmlns:r="http://schemas.openxmlformats.org/officeDocument/2006/relationships" id="257" r:id="R290f1353101a49c0"/>
    <p:sldId xmlns:r="http://schemas.openxmlformats.org/officeDocument/2006/relationships" id="258" r:id="R2ab04af207504fee"/>
    <p:sldId xmlns:r="http://schemas.openxmlformats.org/officeDocument/2006/relationships" id="259" r:id="R4bfc2bd578694e54"/>
    <p:sldId xmlns:r="http://schemas.openxmlformats.org/officeDocument/2006/relationships" id="260" r:id="R4073a9ed930a4a94"/>
    <p:sldId xmlns:r="http://schemas.openxmlformats.org/officeDocument/2006/relationships" id="261" r:id="Rdef3c9d03653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dac3a047949b4" /><Relationship Type="http://schemas.openxmlformats.org/officeDocument/2006/relationships/slide" Target="/ppt/slides/slide1.xml" Id="R423dbf040aac48ff" /><Relationship Type="http://schemas.openxmlformats.org/officeDocument/2006/relationships/slide" Target="/ppt/slides/slide2.xml" Id="R290f1353101a49c0" /><Relationship Type="http://schemas.openxmlformats.org/officeDocument/2006/relationships/slide" Target="/ppt/slides/slide3.xml" Id="R2ab04af207504fee" /><Relationship Type="http://schemas.openxmlformats.org/officeDocument/2006/relationships/slide" Target="/ppt/slides/slide4.xml" Id="R4bfc2bd578694e54" /><Relationship Type="http://schemas.openxmlformats.org/officeDocument/2006/relationships/slide" Target="/ppt/slides/slide5.xml" Id="R4073a9ed930a4a94" /><Relationship Type="http://schemas.openxmlformats.org/officeDocument/2006/relationships/slide" Target="/ppt/slides/slide6.xml" Id="Rdef3c9d03653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e02b506ca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1151e03a14b43" /><Relationship Type="http://schemas.openxmlformats.org/officeDocument/2006/relationships/theme" Target="/ppt/slideMasters/theme/theme1.xml" Id="Rcddda69096dc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1151e03a1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d47fe6ccb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1204ae739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8affd21dc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82b0079f949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14e203cb4b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51fed4c21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UTVIKLING NORDLAND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UTVIKLING NORDLAND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919 808 519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UTVIKLING NORDLAND AS</a:t>
            </a:r>
          </a:p>
        </p:txBody>
      </p:sp>
    </p:spTree>
  </p:cSld>
  <p:clrMapOvr>
    <a:masterClrMapping xmlns:a="http://schemas.openxmlformats.org/drawingml/2006/main"/>
  </p:clrMapOvr>
</p:sld>
</file>