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f2be9c681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71b0be5324a73"/>
  </p:sldMasterIdLst>
  <p:sldIdLst>
    <p:sldId xmlns:r="http://schemas.openxmlformats.org/officeDocument/2006/relationships" id="256" r:id="R94fac443eab041d3"/>
    <p:sldId xmlns:r="http://schemas.openxmlformats.org/officeDocument/2006/relationships" id="257" r:id="R530e6199362c478c"/>
    <p:sldId xmlns:r="http://schemas.openxmlformats.org/officeDocument/2006/relationships" id="258" r:id="R8de17d1b0a154a97"/>
    <p:sldId xmlns:r="http://schemas.openxmlformats.org/officeDocument/2006/relationships" id="259" r:id="R22df160d2f5d4c0e"/>
    <p:sldId xmlns:r="http://schemas.openxmlformats.org/officeDocument/2006/relationships" id="260" r:id="R96bdfe02a89341ee"/>
    <p:sldId xmlns:r="http://schemas.openxmlformats.org/officeDocument/2006/relationships" id="261" r:id="R372e6b44d8d7426c"/>
    <p:sldId xmlns:r="http://schemas.openxmlformats.org/officeDocument/2006/relationships" id="262" r:id="R6e697ab7c706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71b0be5324a73" /><Relationship Type="http://schemas.openxmlformats.org/officeDocument/2006/relationships/slide" Target="/ppt/slides/slide1.xml" Id="R94fac443eab041d3" /><Relationship Type="http://schemas.openxmlformats.org/officeDocument/2006/relationships/slide" Target="/ppt/slides/slide2.xml" Id="R530e6199362c478c" /><Relationship Type="http://schemas.openxmlformats.org/officeDocument/2006/relationships/slide" Target="/ppt/slides/slide3.xml" Id="R8de17d1b0a154a97" /><Relationship Type="http://schemas.openxmlformats.org/officeDocument/2006/relationships/slide" Target="/ppt/slides/slide4.xml" Id="R22df160d2f5d4c0e" /><Relationship Type="http://schemas.openxmlformats.org/officeDocument/2006/relationships/slide" Target="/ppt/slides/slide5.xml" Id="R96bdfe02a89341ee" /><Relationship Type="http://schemas.openxmlformats.org/officeDocument/2006/relationships/slide" Target="/ppt/slides/slide6.xml" Id="R372e6b44d8d7426c" /><Relationship Type="http://schemas.openxmlformats.org/officeDocument/2006/relationships/slide" Target="/ppt/slides/slide7.xml" Id="R6e697ab7c706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c18ccc9f7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bd1ee7314f07" /><Relationship Type="http://schemas.openxmlformats.org/officeDocument/2006/relationships/theme" Target="/ppt/slideMasters/theme/theme1.xml" Id="R886201cfac44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9bd1ee731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5b65046e2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a094c103e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7bec4f54f4f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c5b46e09c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5e0a02452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a6223a353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50a94776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NAUSTHAMMAREN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13 674 313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VÅGENES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Løypetona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919 809 809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NAUSTHAMMAREN AS</a:t>
            </a:r>
          </a:p>
        </p:txBody>
      </p:sp>
    </p:spTree>
  </p:cSld>
  <p:clrMapOvr>
    <a:masterClrMapping xmlns:a="http://schemas.openxmlformats.org/drawingml/2006/main"/>
  </p:clrMapOvr>
</p:sld>
</file>