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522bdfe8f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6d53ba6234b7a"/>
  </p:sldMasterIdLst>
  <p:sldIdLst>
    <p:sldId xmlns:r="http://schemas.openxmlformats.org/officeDocument/2006/relationships" id="256" r:id="Rdaf78b5e98d74be5"/>
    <p:sldId xmlns:r="http://schemas.openxmlformats.org/officeDocument/2006/relationships" id="257" r:id="R8c992ba90f624b1d"/>
    <p:sldId xmlns:r="http://schemas.openxmlformats.org/officeDocument/2006/relationships" id="258" r:id="Rb16e0a5699904317"/>
    <p:sldId xmlns:r="http://schemas.openxmlformats.org/officeDocument/2006/relationships" id="259" r:id="Rbf0d422e1c8d40b2"/>
    <p:sldId xmlns:r="http://schemas.openxmlformats.org/officeDocument/2006/relationships" id="260" r:id="Rce24977165404e64"/>
    <p:sldId xmlns:r="http://schemas.openxmlformats.org/officeDocument/2006/relationships" id="261" r:id="R63c719080a584e8d"/>
    <p:sldId xmlns:r="http://schemas.openxmlformats.org/officeDocument/2006/relationships" id="262" r:id="Re5dbd42f4491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6d53ba6234b7a" /><Relationship Type="http://schemas.openxmlformats.org/officeDocument/2006/relationships/slide" Target="/ppt/slides/slide1.xml" Id="Rdaf78b5e98d74be5" /><Relationship Type="http://schemas.openxmlformats.org/officeDocument/2006/relationships/slide" Target="/ppt/slides/slide2.xml" Id="R8c992ba90f624b1d" /><Relationship Type="http://schemas.openxmlformats.org/officeDocument/2006/relationships/slide" Target="/ppt/slides/slide3.xml" Id="Rb16e0a5699904317" /><Relationship Type="http://schemas.openxmlformats.org/officeDocument/2006/relationships/slide" Target="/ppt/slides/slide4.xml" Id="Rbf0d422e1c8d40b2" /><Relationship Type="http://schemas.openxmlformats.org/officeDocument/2006/relationships/slide" Target="/ppt/slides/slide5.xml" Id="Rce24977165404e64" /><Relationship Type="http://schemas.openxmlformats.org/officeDocument/2006/relationships/slide" Target="/ppt/slides/slide6.xml" Id="R63c719080a584e8d" /><Relationship Type="http://schemas.openxmlformats.org/officeDocument/2006/relationships/slide" Target="/ppt/slides/slide7.xml" Id="Re5dbd42f4491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88d209bfc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8340b5f7428f" /><Relationship Type="http://schemas.openxmlformats.org/officeDocument/2006/relationships/theme" Target="/ppt/slideMasters/theme/theme1.xml" Id="Rd18104af494a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88340b5f7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d5421877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35a8db7c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bec9a79a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c91354ed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17b73d6e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e3130e19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bafac774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SOMMARVIKA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Råtun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