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faa4cd107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eeb44818574daf"/>
  </p:sldMasterIdLst>
  <p:sldIdLst>
    <p:sldId xmlns:r="http://schemas.openxmlformats.org/officeDocument/2006/relationships" id="256" r:id="Ra259ad3ee6214976"/>
    <p:sldId xmlns:r="http://schemas.openxmlformats.org/officeDocument/2006/relationships" id="257" r:id="R8145c919cc1043ee"/>
    <p:sldId xmlns:r="http://schemas.openxmlformats.org/officeDocument/2006/relationships" id="258" r:id="R31d1bb66d3e04312"/>
    <p:sldId xmlns:r="http://schemas.openxmlformats.org/officeDocument/2006/relationships" id="259" r:id="Rfa40b4a98edb4792"/>
    <p:sldId xmlns:r="http://schemas.openxmlformats.org/officeDocument/2006/relationships" id="260" r:id="Rce206670adbf42b5"/>
    <p:sldId xmlns:r="http://schemas.openxmlformats.org/officeDocument/2006/relationships" id="261" r:id="R71dc42c417ab4067"/>
    <p:sldId xmlns:r="http://schemas.openxmlformats.org/officeDocument/2006/relationships" id="262" r:id="R81b9199ddb1f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eb44818574daf" /><Relationship Type="http://schemas.openxmlformats.org/officeDocument/2006/relationships/slide" Target="/ppt/slides/slide1.xml" Id="Ra259ad3ee6214976" /><Relationship Type="http://schemas.openxmlformats.org/officeDocument/2006/relationships/slide" Target="/ppt/slides/slide2.xml" Id="R8145c919cc1043ee" /><Relationship Type="http://schemas.openxmlformats.org/officeDocument/2006/relationships/slide" Target="/ppt/slides/slide3.xml" Id="R31d1bb66d3e04312" /><Relationship Type="http://schemas.openxmlformats.org/officeDocument/2006/relationships/slide" Target="/ppt/slides/slide4.xml" Id="Rfa40b4a98edb4792" /><Relationship Type="http://schemas.openxmlformats.org/officeDocument/2006/relationships/slide" Target="/ppt/slides/slide5.xml" Id="Rce206670adbf42b5" /><Relationship Type="http://schemas.openxmlformats.org/officeDocument/2006/relationships/slide" Target="/ppt/slides/slide6.xml" Id="R71dc42c417ab4067" /><Relationship Type="http://schemas.openxmlformats.org/officeDocument/2006/relationships/slide" Target="/ppt/slides/slide7.xml" Id="R81b9199ddb1f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1347662fb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247e67fe54952" /><Relationship Type="http://schemas.openxmlformats.org/officeDocument/2006/relationships/theme" Target="/ppt/slideMasters/theme/theme1.xml" Id="R14108c723762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247e67fe549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fb12d216a4b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9ddc212704f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90f984d9244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5b0424461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d50eb26a4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e158b04e248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15937548741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111 160 000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4 957 638 000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9 761 711 000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93,1 %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NORDPILAN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INVEST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KVEMA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919 818 824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